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8" r:id="rId3"/>
  </p:sldMasterIdLst>
  <p:notesMasterIdLst>
    <p:notesMasterId r:id="rId39"/>
  </p:notesMasterIdLst>
  <p:sldIdLst>
    <p:sldId id="2247" r:id="rId4"/>
    <p:sldId id="291" r:id="rId5"/>
    <p:sldId id="323" r:id="rId6"/>
    <p:sldId id="2248" r:id="rId7"/>
    <p:sldId id="333" r:id="rId8"/>
    <p:sldId id="3386" r:id="rId9"/>
    <p:sldId id="2201" r:id="rId10"/>
    <p:sldId id="3393" r:id="rId11"/>
    <p:sldId id="3387" r:id="rId12"/>
    <p:sldId id="3394" r:id="rId13"/>
    <p:sldId id="3395" r:id="rId14"/>
    <p:sldId id="3396" r:id="rId15"/>
    <p:sldId id="3391" r:id="rId16"/>
    <p:sldId id="3398" r:id="rId17"/>
    <p:sldId id="3399" r:id="rId18"/>
    <p:sldId id="3397" r:id="rId19"/>
    <p:sldId id="3402" r:id="rId20"/>
    <p:sldId id="3400" r:id="rId21"/>
    <p:sldId id="3403" r:id="rId22"/>
    <p:sldId id="3401" r:id="rId23"/>
    <p:sldId id="3404" r:id="rId24"/>
    <p:sldId id="2175" r:id="rId25"/>
    <p:sldId id="261" r:id="rId26"/>
    <p:sldId id="3405" r:id="rId27"/>
    <p:sldId id="3383" r:id="rId28"/>
    <p:sldId id="3381" r:id="rId29"/>
    <p:sldId id="3382" r:id="rId30"/>
    <p:sldId id="3384" r:id="rId31"/>
    <p:sldId id="3377" r:id="rId32"/>
    <p:sldId id="3378" r:id="rId33"/>
    <p:sldId id="3385" r:id="rId34"/>
    <p:sldId id="3379" r:id="rId35"/>
    <p:sldId id="3380" r:id="rId36"/>
    <p:sldId id="2176" r:id="rId37"/>
    <p:sldId id="223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9D"/>
    <a:srgbClr val="E15436"/>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8367"/>
  </p:normalViewPr>
  <p:slideViewPr>
    <p:cSldViewPr snapToGrid="0" snapToObjects="1">
      <p:cViewPr varScale="1">
        <p:scale>
          <a:sx n="112" d="100"/>
          <a:sy n="112" d="100"/>
        </p:scale>
        <p:origin x="117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8/31/23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33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 (kite)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 (ghost)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32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07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26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 (mouse)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67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488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 (nose)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37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632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ŋ</a:t>
            </a:r>
            <a:r>
              <a:rPr lang="en-US" sz="1200" b="0" kern="1200" dirty="0">
                <a:solidFill>
                  <a:schemeClr val="tx1"/>
                </a:solidFill>
                <a:effectLst/>
                <a:latin typeface="+mn-lt"/>
                <a:ea typeface="+mn-ea"/>
                <a:cs typeface="+mn-cs"/>
              </a:rPr>
              <a:t>/ (ring)</a:t>
            </a:r>
            <a:br>
              <a:rPr lang="en-US" sz="1200" b="1" kern="1200" dirty="0">
                <a:solidFill>
                  <a:schemeClr val="tx1"/>
                </a:solidFill>
                <a:effectLst/>
                <a:latin typeface="+mn-lt"/>
                <a:ea typeface="+mn-ea"/>
                <a:cs typeface="+mn-cs"/>
              </a:rPr>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28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61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23</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L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61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417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F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741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117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E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57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332485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 Manner of Articulation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49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68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 (pig)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(bee)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08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7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 (tiger)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(dog)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77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643023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88040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42779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67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86109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01654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3648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21554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60860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_squa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9F29-680B-FDF7-9D67-80B79047E5F8}"/>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D99E727A-3B5F-5C9C-BC3B-F3D69A9AE4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601BF9-2CBD-3ACA-A38D-4631041C9AC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A63A3DC1-C346-050C-57B0-71B7B4A2030F}"/>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FC78B93A-7FD5-375C-DF26-8B528D16EEC6}"/>
              </a:ext>
            </a:extLst>
          </p:cNvPr>
          <p:cNvPicPr>
            <a:picLocks noChangeAspect="1"/>
          </p:cNvPicPr>
          <p:nvPr userDrawn="1"/>
        </p:nvPicPr>
        <p:blipFill>
          <a:blip r:embed="rId3"/>
          <a:stretch>
            <a:fillRect/>
          </a:stretch>
        </p:blipFill>
        <p:spPr>
          <a:xfrm>
            <a:off x="8694775" y="6345444"/>
            <a:ext cx="343366" cy="365760"/>
          </a:xfrm>
          <a:prstGeom prst="rect">
            <a:avLst/>
          </a:prstGeom>
        </p:spPr>
      </p:pic>
    </p:spTree>
    <p:extLst>
      <p:ext uri="{BB962C8B-B14F-4D97-AF65-F5344CB8AC3E}">
        <p14:creationId xmlns:p14="http://schemas.microsoft.com/office/powerpoint/2010/main" val="1689394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_norm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2CD2AF-2D46-C947-B29A-40A80EE79140}"/>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127367F0-7D00-CFCC-2FC5-A555753EF5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29F062-9342-A1BD-342A-0C0E58951519}"/>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FEA588C-9DC8-220A-19CC-519DF3186D14}"/>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E67E23C5-8E25-EA00-FEB1-564BEE52EE80}"/>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724170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293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207592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1908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755263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104689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970217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97740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35453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8/31/23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207732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8/31/23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79035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8/31/23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940639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682997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990990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931824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130039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335055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31745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8/31/23</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5860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726879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8/31/23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28899458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39.gif"/></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0.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43.gif"/></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C</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34B738E-004F-58D2-D899-707CA7BBF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1714500"/>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spTree>
    <p:extLst>
      <p:ext uri="{BB962C8B-B14F-4D97-AF65-F5344CB8AC3E}">
        <p14:creationId xmlns:p14="http://schemas.microsoft.com/office/powerpoint/2010/main" val="43477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6D500A-6772-ADC0-9F66-FB9D44CFF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84" y="1135459"/>
            <a:ext cx="3455603" cy="4587082"/>
          </a:xfrm>
          <a:prstGeom prst="rect">
            <a:avLst/>
          </a:prstGeom>
          <a:ln w="12700">
            <a:solidFill>
              <a:schemeClr val="tx1"/>
            </a:solidFill>
          </a:ln>
        </p:spPr>
      </p:pic>
      <p:pic>
        <p:nvPicPr>
          <p:cNvPr id="7" name="Picture 6">
            <a:extLst>
              <a:ext uri="{FF2B5EF4-FFF2-40B4-BE49-F238E27FC236}">
                <a16:creationId xmlns:a16="http://schemas.microsoft.com/office/drawing/2014/main" id="{5B5FCF0E-D2F5-C5FD-5CF0-EB1F93168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515" y="1135459"/>
            <a:ext cx="3455603" cy="4587085"/>
          </a:xfrm>
          <a:prstGeom prst="rect">
            <a:avLst/>
          </a:prstGeom>
          <a:ln w="12700">
            <a:solidFill>
              <a:schemeClr val="tx1"/>
            </a:solidFill>
          </a:ln>
        </p:spPr>
      </p:pic>
      <p:sp>
        <p:nvSpPr>
          <p:cNvPr id="2" name="Rectangle 1">
            <a:extLst>
              <a:ext uri="{FF2B5EF4-FFF2-40B4-BE49-F238E27FC236}">
                <a16:creationId xmlns:a16="http://schemas.microsoft.com/office/drawing/2014/main" id="{A8B48515-AC82-B01F-8C4C-0F91C6AF4CFD}"/>
              </a:ext>
            </a:extLst>
          </p:cNvPr>
          <p:cNvSpPr/>
          <p:nvPr/>
        </p:nvSpPr>
        <p:spPr>
          <a:xfrm>
            <a:off x="1026283" y="1302561"/>
            <a:ext cx="52373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3F29484-8822-6F30-9CD3-6C26705A8850}"/>
              </a:ext>
            </a:extLst>
          </p:cNvPr>
          <p:cNvSpPr/>
          <p:nvPr/>
        </p:nvSpPr>
        <p:spPr>
          <a:xfrm>
            <a:off x="4858585" y="1215483"/>
            <a:ext cx="717025" cy="5129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38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8EADD8A-DE25-B93E-36DD-724F1A615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1714500"/>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spTree>
    <p:extLst>
      <p:ext uri="{BB962C8B-B14F-4D97-AF65-F5344CB8AC3E}">
        <p14:creationId xmlns:p14="http://schemas.microsoft.com/office/powerpoint/2010/main" val="358170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C8F7B8-0BA9-A5AA-33FA-3328361EC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513" y="1135455"/>
            <a:ext cx="3455602" cy="4587083"/>
          </a:xfrm>
          <a:prstGeom prst="rect">
            <a:avLst/>
          </a:prstGeom>
          <a:ln w="12700">
            <a:solidFill>
              <a:schemeClr val="tx1"/>
            </a:solidFill>
          </a:ln>
        </p:spPr>
      </p:pic>
      <p:pic>
        <p:nvPicPr>
          <p:cNvPr id="7" name="Picture 6">
            <a:extLst>
              <a:ext uri="{FF2B5EF4-FFF2-40B4-BE49-F238E27FC236}">
                <a16:creationId xmlns:a16="http://schemas.microsoft.com/office/drawing/2014/main" id="{125DDF74-5229-F54E-DD51-61CAA5C86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882" y="1138540"/>
            <a:ext cx="3455603" cy="4587083"/>
          </a:xfrm>
          <a:prstGeom prst="rect">
            <a:avLst/>
          </a:prstGeom>
          <a:ln w="12700">
            <a:solidFill>
              <a:schemeClr val="tx1"/>
            </a:solidFill>
          </a:ln>
        </p:spPr>
      </p:pic>
      <p:sp>
        <p:nvSpPr>
          <p:cNvPr id="2" name="Rectangle 1">
            <a:extLst>
              <a:ext uri="{FF2B5EF4-FFF2-40B4-BE49-F238E27FC236}">
                <a16:creationId xmlns:a16="http://schemas.microsoft.com/office/drawing/2014/main" id="{5B54CB48-0C2A-E83E-8D1A-AEFBC86BB005}"/>
              </a:ext>
            </a:extLst>
          </p:cNvPr>
          <p:cNvSpPr/>
          <p:nvPr/>
        </p:nvSpPr>
        <p:spPr>
          <a:xfrm>
            <a:off x="1026283" y="1302561"/>
            <a:ext cx="612946"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3678ACD-74CA-D6EF-941C-9BAEA602D0B1}"/>
              </a:ext>
            </a:extLst>
          </p:cNvPr>
          <p:cNvSpPr/>
          <p:nvPr/>
        </p:nvSpPr>
        <p:spPr>
          <a:xfrm>
            <a:off x="4878647" y="1235653"/>
            <a:ext cx="708113" cy="515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20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1B258479-DD83-0D39-90A1-1C5A56AD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1714500"/>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spTree>
    <p:extLst>
      <p:ext uri="{BB962C8B-B14F-4D97-AF65-F5344CB8AC3E}">
        <p14:creationId xmlns:p14="http://schemas.microsoft.com/office/powerpoint/2010/main" val="84240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12B2FD7E-D233-26AC-2932-0A5F574CE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2456781"/>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spTree>
    <p:extLst>
      <p:ext uri="{BB962C8B-B14F-4D97-AF65-F5344CB8AC3E}">
        <p14:creationId xmlns:p14="http://schemas.microsoft.com/office/powerpoint/2010/main" val="2037471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C4B72-23BB-FF05-3567-F54D52B3F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880" y="1143000"/>
            <a:ext cx="3444240" cy="4572000"/>
          </a:xfrm>
          <a:prstGeom prst="rect">
            <a:avLst/>
          </a:prstGeom>
          <a:ln w="12700">
            <a:solidFill>
              <a:schemeClr val="tx1"/>
            </a:solidFill>
          </a:ln>
        </p:spPr>
      </p:pic>
      <p:sp>
        <p:nvSpPr>
          <p:cNvPr id="3" name="Rectangle 2">
            <a:extLst>
              <a:ext uri="{FF2B5EF4-FFF2-40B4-BE49-F238E27FC236}">
                <a16:creationId xmlns:a16="http://schemas.microsoft.com/office/drawing/2014/main" id="{349747E3-6694-5E38-96E2-AE03067D71D2}"/>
              </a:ext>
            </a:extLst>
          </p:cNvPr>
          <p:cNvSpPr/>
          <p:nvPr/>
        </p:nvSpPr>
        <p:spPr>
          <a:xfrm>
            <a:off x="2988898" y="1280258"/>
            <a:ext cx="791365"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25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134FD5-A641-717D-4C36-009FF134B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2456781"/>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spTree>
    <p:extLst>
      <p:ext uri="{BB962C8B-B14F-4D97-AF65-F5344CB8AC3E}">
        <p14:creationId xmlns:p14="http://schemas.microsoft.com/office/powerpoint/2010/main" val="366216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8CA4D9-10D5-DB3A-4081-FCF49F951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880" y="1143000"/>
            <a:ext cx="3444240" cy="4572000"/>
          </a:xfrm>
          <a:prstGeom prst="rect">
            <a:avLst/>
          </a:prstGeom>
          <a:ln w="12700">
            <a:solidFill>
              <a:schemeClr val="tx1"/>
            </a:solidFill>
          </a:ln>
        </p:spPr>
      </p:pic>
      <p:sp>
        <p:nvSpPr>
          <p:cNvPr id="3" name="Rectangle 2">
            <a:extLst>
              <a:ext uri="{FF2B5EF4-FFF2-40B4-BE49-F238E27FC236}">
                <a16:creationId xmlns:a16="http://schemas.microsoft.com/office/drawing/2014/main" id="{1F662265-3197-46F8-1449-97E46EFCEC8F}"/>
              </a:ext>
            </a:extLst>
          </p:cNvPr>
          <p:cNvSpPr/>
          <p:nvPr/>
        </p:nvSpPr>
        <p:spPr>
          <a:xfrm>
            <a:off x="2977747" y="1313713"/>
            <a:ext cx="62409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57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F9416262-8154-C101-C262-C34BF46EB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2456781"/>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spTree>
    <p:extLst>
      <p:ext uri="{BB962C8B-B14F-4D97-AF65-F5344CB8AC3E}">
        <p14:creationId xmlns:p14="http://schemas.microsoft.com/office/powerpoint/2010/main" val="134709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DF4A4-2993-FD71-6C97-893169C60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880" y="1143000"/>
            <a:ext cx="3444240" cy="4572000"/>
          </a:xfrm>
          <a:prstGeom prst="rect">
            <a:avLst/>
          </a:prstGeom>
          <a:ln w="12700">
            <a:solidFill>
              <a:schemeClr val="tx1"/>
            </a:solidFill>
          </a:ln>
        </p:spPr>
      </p:pic>
      <p:sp>
        <p:nvSpPr>
          <p:cNvPr id="2" name="Rectangle 1">
            <a:extLst>
              <a:ext uri="{FF2B5EF4-FFF2-40B4-BE49-F238E27FC236}">
                <a16:creationId xmlns:a16="http://schemas.microsoft.com/office/drawing/2014/main" id="{2405B2D8-B132-33E8-FB1B-89B0541BF5F2}"/>
              </a:ext>
            </a:extLst>
          </p:cNvPr>
          <p:cNvSpPr/>
          <p:nvPr/>
        </p:nvSpPr>
        <p:spPr>
          <a:xfrm>
            <a:off x="2966596" y="1313713"/>
            <a:ext cx="62409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5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104DF48F-1A81-4E21-BE33-E5BBAD335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2456781"/>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spTree>
    <p:extLst>
      <p:ext uri="{BB962C8B-B14F-4D97-AF65-F5344CB8AC3E}">
        <p14:creationId xmlns:p14="http://schemas.microsoft.com/office/powerpoint/2010/main" val="44174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6E9A34-4F17-836A-66DB-C138EDF7D21C}"/>
              </a:ext>
            </a:extLst>
          </p:cNvPr>
          <p:cNvPicPr>
            <a:picLocks noChangeAspect="1"/>
          </p:cNvPicPr>
          <p:nvPr/>
        </p:nvPicPr>
        <p:blipFill rotWithShape="1">
          <a:blip r:embed="rId2"/>
          <a:srcRect l="36257" t="9238" r="43820" b="23374"/>
          <a:stretch/>
        </p:blipFill>
        <p:spPr>
          <a:xfrm>
            <a:off x="566580" y="1163170"/>
            <a:ext cx="1788460" cy="4531659"/>
          </a:xfrm>
          <a:prstGeom prst="rect">
            <a:avLst/>
          </a:prstGeom>
        </p:spPr>
      </p:pic>
      <p:pic>
        <p:nvPicPr>
          <p:cNvPr id="3" name="Picture 2">
            <a:extLst>
              <a:ext uri="{FF2B5EF4-FFF2-40B4-BE49-F238E27FC236}">
                <a16:creationId xmlns:a16="http://schemas.microsoft.com/office/drawing/2014/main" id="{D9304ACF-EBCB-FA85-D226-8BB0A2BD6C81}"/>
              </a:ext>
            </a:extLst>
          </p:cNvPr>
          <p:cNvPicPr>
            <a:picLocks noChangeAspect="1"/>
          </p:cNvPicPr>
          <p:nvPr/>
        </p:nvPicPr>
        <p:blipFill rotWithShape="1">
          <a:blip r:embed="rId3"/>
          <a:srcRect l="20588" t="36828" r="29886" b="42907"/>
          <a:stretch/>
        </p:blipFill>
        <p:spPr>
          <a:xfrm>
            <a:off x="3269029" y="2615451"/>
            <a:ext cx="5308391" cy="1627095"/>
          </a:xfrm>
          <a:prstGeom prst="rect">
            <a:avLst/>
          </a:prstGeom>
        </p:spPr>
      </p:pic>
    </p:spTree>
    <p:extLst>
      <p:ext uri="{BB962C8B-B14F-4D97-AF65-F5344CB8AC3E}">
        <p14:creationId xmlns:p14="http://schemas.microsoft.com/office/powerpoint/2010/main" val="164113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050B9112-322D-0947-0657-FB6319A8D52E}"/>
              </a:ext>
            </a:extLst>
          </p:cNvPr>
          <p:cNvPicPr>
            <a:picLocks noChangeAspect="1"/>
          </p:cNvPicPr>
          <p:nvPr/>
        </p:nvPicPr>
        <p:blipFill>
          <a:blip r:embed="rId3"/>
          <a:stretch>
            <a:fillRect/>
          </a:stretch>
        </p:blipFill>
        <p:spPr>
          <a:xfrm>
            <a:off x="3396245" y="1004046"/>
            <a:ext cx="2351510" cy="3771171"/>
          </a:xfrm>
          <a:prstGeom prst="rect">
            <a:avLst/>
          </a:prstGeom>
        </p:spPr>
      </p:pic>
    </p:spTree>
    <p:extLst>
      <p:ext uri="{BB962C8B-B14F-4D97-AF65-F5344CB8AC3E}">
        <p14:creationId xmlns:p14="http://schemas.microsoft.com/office/powerpoint/2010/main" val="27633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1DFC4E1-A49A-F6F1-2B81-623BF703B791}"/>
              </a:ext>
            </a:extLst>
          </p:cNvPr>
          <p:cNvPicPr>
            <a:picLocks noChangeAspect="1"/>
          </p:cNvPicPr>
          <p:nvPr/>
        </p:nvPicPr>
        <p:blipFill>
          <a:blip r:embed="rId4"/>
          <a:stretch>
            <a:fillRect/>
          </a:stretch>
        </p:blipFill>
        <p:spPr>
          <a:xfrm>
            <a:off x="467890" y="990599"/>
            <a:ext cx="2351510" cy="3771171"/>
          </a:xfrm>
          <a:prstGeom prst="rect">
            <a:avLst/>
          </a:prstGeom>
        </p:spPr>
      </p:pic>
    </p:spTree>
    <p:extLst>
      <p:ext uri="{BB962C8B-B14F-4D97-AF65-F5344CB8AC3E}">
        <p14:creationId xmlns:p14="http://schemas.microsoft.com/office/powerpoint/2010/main" val="176969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154D974-1838-8800-7362-77ADB2F68A57}"/>
              </a:ext>
            </a:extLst>
          </p:cNvPr>
          <p:cNvPicPr>
            <a:picLocks noChangeAspect="1"/>
          </p:cNvPicPr>
          <p:nvPr/>
        </p:nvPicPr>
        <p:blipFill rotWithShape="1">
          <a:blip r:embed="rId4"/>
          <a:srcRect t="13842" b="25972"/>
          <a:stretch/>
        </p:blipFill>
        <p:spPr>
          <a:xfrm>
            <a:off x="32980" y="941696"/>
            <a:ext cx="9111019" cy="4094328"/>
          </a:xfrm>
          <a:prstGeom prst="rect">
            <a:avLst/>
          </a:prstGeom>
        </p:spPr>
      </p:pic>
    </p:spTree>
    <p:extLst>
      <p:ext uri="{BB962C8B-B14F-4D97-AF65-F5344CB8AC3E}">
        <p14:creationId xmlns:p14="http://schemas.microsoft.com/office/powerpoint/2010/main" val="349519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3A9AEB2D-941D-8EAC-C3B9-E37194DCC871}"/>
              </a:ext>
            </a:extLst>
          </p:cNvPr>
          <p:cNvPicPr>
            <a:picLocks noChangeAspect="1"/>
          </p:cNvPicPr>
          <p:nvPr/>
        </p:nvPicPr>
        <p:blipFill>
          <a:blip r:embed="rId3"/>
          <a:stretch>
            <a:fillRect/>
          </a:stretch>
        </p:blipFill>
        <p:spPr>
          <a:xfrm>
            <a:off x="3606740" y="929640"/>
            <a:ext cx="1930520" cy="3889477"/>
          </a:xfrm>
          <a:prstGeom prst="rect">
            <a:avLst/>
          </a:prstGeom>
        </p:spPr>
      </p:pic>
    </p:spTree>
    <p:extLst>
      <p:ext uri="{BB962C8B-B14F-4D97-AF65-F5344CB8AC3E}">
        <p14:creationId xmlns:p14="http://schemas.microsoft.com/office/powerpoint/2010/main" val="4027787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536D46D7-3806-D19C-0CF4-8B1BEA21F8EB}"/>
              </a:ext>
            </a:extLst>
          </p:cNvPr>
          <p:cNvPicPr>
            <a:picLocks noChangeAspect="1"/>
          </p:cNvPicPr>
          <p:nvPr/>
        </p:nvPicPr>
        <p:blipFill>
          <a:blip r:embed="rId4"/>
          <a:stretch>
            <a:fillRect/>
          </a:stretch>
        </p:blipFill>
        <p:spPr>
          <a:xfrm>
            <a:off x="462116" y="929640"/>
            <a:ext cx="1930520" cy="3889477"/>
          </a:xfrm>
          <a:prstGeom prst="rect">
            <a:avLst/>
          </a:prstGeom>
        </p:spPr>
      </p:pic>
    </p:spTree>
    <p:extLst>
      <p:ext uri="{BB962C8B-B14F-4D97-AF65-F5344CB8AC3E}">
        <p14:creationId xmlns:p14="http://schemas.microsoft.com/office/powerpoint/2010/main" val="218681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883AC44-552F-457E-4066-D506EB3A41D1}"/>
              </a:ext>
            </a:extLst>
          </p:cNvPr>
          <p:cNvPicPr>
            <a:picLocks noChangeAspect="1"/>
          </p:cNvPicPr>
          <p:nvPr/>
        </p:nvPicPr>
        <p:blipFill rotWithShape="1">
          <a:blip r:embed="rId4"/>
          <a:srcRect t="14265" b="26298"/>
          <a:stretch/>
        </p:blipFill>
        <p:spPr>
          <a:xfrm>
            <a:off x="0" y="982638"/>
            <a:ext cx="9144000" cy="4094329"/>
          </a:xfrm>
          <a:prstGeom prst="rect">
            <a:avLst/>
          </a:prstGeom>
        </p:spPr>
      </p:pic>
    </p:spTree>
    <p:extLst>
      <p:ext uri="{BB962C8B-B14F-4D97-AF65-F5344CB8AC3E}">
        <p14:creationId xmlns:p14="http://schemas.microsoft.com/office/powerpoint/2010/main" val="212970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DA824BD7-94E2-F648-9D7D-5047A4C77839}"/>
              </a:ext>
            </a:extLst>
          </p:cNvPr>
          <p:cNvPicPr>
            <a:picLocks noChangeAspect="1"/>
          </p:cNvPicPr>
          <p:nvPr/>
        </p:nvPicPr>
        <p:blipFill>
          <a:blip r:embed="rId3"/>
          <a:stretch>
            <a:fillRect/>
          </a:stretch>
        </p:blipFill>
        <p:spPr>
          <a:xfrm>
            <a:off x="3533516" y="1007631"/>
            <a:ext cx="2076967" cy="3760080"/>
          </a:xfrm>
          <a:prstGeom prst="rect">
            <a:avLst/>
          </a:prstGeom>
        </p:spPr>
      </p:pic>
    </p:spTree>
    <p:extLst>
      <p:ext uri="{BB962C8B-B14F-4D97-AF65-F5344CB8AC3E}">
        <p14:creationId xmlns:p14="http://schemas.microsoft.com/office/powerpoint/2010/main" val="3020263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436EB86D-D3AA-CB2A-6EEF-AE79A5D83F2A}"/>
              </a:ext>
            </a:extLst>
          </p:cNvPr>
          <p:cNvPicPr>
            <a:picLocks noChangeAspect="1"/>
          </p:cNvPicPr>
          <p:nvPr/>
        </p:nvPicPr>
        <p:blipFill>
          <a:blip r:embed="rId4"/>
          <a:stretch>
            <a:fillRect/>
          </a:stretch>
        </p:blipFill>
        <p:spPr>
          <a:xfrm>
            <a:off x="529072" y="1021078"/>
            <a:ext cx="2076967" cy="3760080"/>
          </a:xfrm>
          <a:prstGeom prst="rect">
            <a:avLst/>
          </a:prstGeom>
        </p:spPr>
      </p:pic>
    </p:spTree>
    <p:extLst>
      <p:ext uri="{BB962C8B-B14F-4D97-AF65-F5344CB8AC3E}">
        <p14:creationId xmlns:p14="http://schemas.microsoft.com/office/powerpoint/2010/main" val="1156494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5647FDDA-46F6-E6C0-A5DB-21EF8C088ECA}"/>
              </a:ext>
            </a:extLst>
          </p:cNvPr>
          <p:cNvPicPr>
            <a:picLocks noChangeAspect="1"/>
          </p:cNvPicPr>
          <p:nvPr/>
        </p:nvPicPr>
        <p:blipFill rotWithShape="1">
          <a:blip r:embed="rId4"/>
          <a:srcRect t="13433" b="28023"/>
          <a:stretch/>
        </p:blipFill>
        <p:spPr>
          <a:xfrm>
            <a:off x="27296" y="914400"/>
            <a:ext cx="9116704" cy="3985146"/>
          </a:xfrm>
          <a:prstGeom prst="rect">
            <a:avLst/>
          </a:prstGeom>
        </p:spPr>
      </p:pic>
    </p:spTree>
    <p:extLst>
      <p:ext uri="{BB962C8B-B14F-4D97-AF65-F5344CB8AC3E}">
        <p14:creationId xmlns:p14="http://schemas.microsoft.com/office/powerpoint/2010/main" val="3621826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470520-9C36-6F4F-C286-43FC49AB1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 y="984901"/>
            <a:ext cx="7589520" cy="534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1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51116A-0FAF-7658-548F-4A84BC5CC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7103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768B70C-AEF7-0CAC-3F4C-2572727B8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1714500"/>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30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A69460-8083-EBD2-80F4-81612EDA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39" y="1125263"/>
            <a:ext cx="3455604" cy="4607472"/>
          </a:xfrm>
          <a:prstGeom prst="rect">
            <a:avLst/>
          </a:prstGeom>
          <a:ln w="12700">
            <a:solidFill>
              <a:schemeClr val="tx1"/>
            </a:solidFill>
          </a:ln>
        </p:spPr>
      </p:pic>
      <p:pic>
        <p:nvPicPr>
          <p:cNvPr id="3" name="Picture 2">
            <a:extLst>
              <a:ext uri="{FF2B5EF4-FFF2-40B4-BE49-F238E27FC236}">
                <a16:creationId xmlns:a16="http://schemas.microsoft.com/office/drawing/2014/main" id="{C764354C-8BA3-E07A-0732-B677D034E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659" y="1125264"/>
            <a:ext cx="3455603" cy="4607471"/>
          </a:xfrm>
          <a:prstGeom prst="rect">
            <a:avLst/>
          </a:prstGeom>
          <a:ln w="12700">
            <a:solidFill>
              <a:schemeClr val="tx1"/>
            </a:solidFill>
          </a:ln>
        </p:spPr>
      </p:pic>
      <p:sp>
        <p:nvSpPr>
          <p:cNvPr id="4" name="Rectangle 3">
            <a:extLst>
              <a:ext uri="{FF2B5EF4-FFF2-40B4-BE49-F238E27FC236}">
                <a16:creationId xmlns:a16="http://schemas.microsoft.com/office/drawing/2014/main" id="{6EA6C57F-8D9D-613F-A046-FE4E7FE20A50}"/>
              </a:ext>
            </a:extLst>
          </p:cNvPr>
          <p:cNvSpPr/>
          <p:nvPr/>
        </p:nvSpPr>
        <p:spPr>
          <a:xfrm>
            <a:off x="1026283" y="1261920"/>
            <a:ext cx="802517" cy="5059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75E83D-6E74-1E51-3F5E-7FB75A9E0D41}"/>
              </a:ext>
            </a:extLst>
          </p:cNvPr>
          <p:cNvSpPr/>
          <p:nvPr/>
        </p:nvSpPr>
        <p:spPr>
          <a:xfrm>
            <a:off x="4867777" y="1261919"/>
            <a:ext cx="802517" cy="5059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45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896</TotalTime>
  <Words>218</Words>
  <Application>Microsoft Macintosh PowerPoint</Application>
  <PresentationFormat>On-screen Show (4:3)</PresentationFormat>
  <Paragraphs>57</Paragraphs>
  <Slides>35</Slides>
  <Notes>26</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35</vt:i4>
      </vt:variant>
    </vt:vector>
  </HeadingPairs>
  <TitlesOfParts>
    <vt:vector size="42" baseType="lpstr">
      <vt:lpstr>Arial</vt:lpstr>
      <vt:lpstr>Calibri</vt:lpstr>
      <vt:lpstr>Calibri Light</vt:lpstr>
      <vt:lpstr>Century Gothic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Alyssa Ricke</cp:lastModifiedBy>
  <cp:revision>44</cp:revision>
  <dcterms:created xsi:type="dcterms:W3CDTF">2022-06-06T14:24:31Z</dcterms:created>
  <dcterms:modified xsi:type="dcterms:W3CDTF">2023-09-01T01:04:22Z</dcterms:modified>
</cp:coreProperties>
</file>