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247" r:id="rId3"/>
    <p:sldId id="291" r:id="rId4"/>
    <p:sldId id="323" r:id="rId5"/>
    <p:sldId id="2248" r:id="rId6"/>
    <p:sldId id="333" r:id="rId7"/>
    <p:sldId id="3377" r:id="rId8"/>
    <p:sldId id="4254" r:id="rId9"/>
    <p:sldId id="4255" r:id="rId10"/>
    <p:sldId id="4256" r:id="rId11"/>
    <p:sldId id="4257" r:id="rId12"/>
    <p:sldId id="4258" r:id="rId13"/>
    <p:sldId id="4259" r:id="rId14"/>
    <p:sldId id="4260" r:id="rId15"/>
    <p:sldId id="4261" r:id="rId16"/>
    <p:sldId id="2175" r:id="rId17"/>
    <p:sldId id="261" r:id="rId18"/>
    <p:sldId id="3363" r:id="rId19"/>
    <p:sldId id="3366" r:id="rId20"/>
    <p:sldId id="3364" r:id="rId21"/>
    <p:sldId id="3365" r:id="rId22"/>
    <p:sldId id="3367" r:id="rId23"/>
    <p:sldId id="3368" r:id="rId24"/>
    <p:sldId id="3369" r:id="rId25"/>
    <p:sldId id="3370" r:id="rId26"/>
    <p:sldId id="3371" r:id="rId27"/>
    <p:sldId id="3372" r:id="rId28"/>
    <p:sldId id="3373" r:id="rId29"/>
    <p:sldId id="3374" r:id="rId30"/>
    <p:sldId id="3375" r:id="rId31"/>
    <p:sldId id="3376" r:id="rId32"/>
    <p:sldId id="2176" r:id="rId33"/>
    <p:sldId id="223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5436"/>
    <a:srgbClr val="22409D"/>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1429"/>
  </p:normalViewPr>
  <p:slideViewPr>
    <p:cSldViewPr snapToGrid="0" snapToObjects="1">
      <p:cViewPr varScale="1">
        <p:scale>
          <a:sx n="103" d="100"/>
          <a:sy n="103" d="100"/>
        </p:scale>
        <p:origin x="141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8/31/23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sh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zh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ch</a:t>
            </a:r>
            <a:r>
              <a:rPr lang="en-US" sz="1200" b="0" kern="1200" dirty="0">
                <a:solidFill>
                  <a:schemeClr val="tx1"/>
                </a:solidFill>
                <a:effectLst/>
                <a:latin typeface="+mn-lt"/>
                <a:ea typeface="+mn-ea"/>
                <a:cs typeface="+mn-cs"/>
              </a:rPr>
              <a:t>/, /j/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 </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12</a:t>
            </a:fld>
            <a:endParaRPr lang="en-US" dirty="0"/>
          </a:p>
        </p:txBody>
      </p:sp>
    </p:spTree>
    <p:extLst>
      <p:ext uri="{BB962C8B-B14F-4D97-AF65-F5344CB8AC3E}">
        <p14:creationId xmlns:p14="http://schemas.microsoft.com/office/powerpoint/2010/main" val="71942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/k/, /g/, /</a:t>
            </a:r>
            <a:r>
              <a:rPr lang="en-US" sz="1200" b="0" kern="1200" dirty="0" err="1">
                <a:solidFill>
                  <a:schemeClr val="tx1"/>
                </a:solidFill>
                <a:effectLst/>
                <a:latin typeface="+mn-lt"/>
                <a:ea typeface="+mn-ea"/>
                <a:cs typeface="+mn-cs"/>
              </a:rPr>
              <a:t>ŋ</a:t>
            </a:r>
            <a:r>
              <a:rPr lang="en-US"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 </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13</a:t>
            </a:fld>
            <a:endParaRPr lang="en-US" dirty="0"/>
          </a:p>
        </p:txBody>
      </p:sp>
    </p:spTree>
    <p:extLst>
      <p:ext uri="{BB962C8B-B14F-4D97-AF65-F5344CB8AC3E}">
        <p14:creationId xmlns:p14="http://schemas.microsoft.com/office/powerpoint/2010/main" val="4596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4287017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16</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8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7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5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vertical line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63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2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2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4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horizontal line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532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344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20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723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slant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09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434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slant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5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69553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Introduction: Place of Articulation</a:t>
            </a:r>
          </a:p>
        </p:txBody>
      </p:sp>
      <p:sp>
        <p:nvSpPr>
          <p:cNvPr id="4" name="Slide Number Placeholder 3"/>
          <p:cNvSpPr>
            <a:spLocks noGrp="1"/>
          </p:cNvSpPr>
          <p:nvPr>
            <p:ph type="sldNum" sz="quarter" idx="5"/>
          </p:nvPr>
        </p:nvSpPr>
        <p:spPr/>
        <p:txBody>
          <a:bodyPr/>
          <a:lstStyle/>
          <a:p>
            <a:fld id="{21FB05D2-5D65-874B-87C6-2AEC7FA940C5}" type="slidenum">
              <a:rPr lang="en-US" smtClean="0"/>
              <a:t>7</a:t>
            </a:fld>
            <a:endParaRPr lang="en-US" dirty="0"/>
          </a:p>
        </p:txBody>
      </p:sp>
    </p:spTree>
    <p:extLst>
      <p:ext uri="{BB962C8B-B14F-4D97-AF65-F5344CB8AC3E}">
        <p14:creationId xmlns:p14="http://schemas.microsoft.com/office/powerpoint/2010/main" val="206348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 /b/, /m/ </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8</a:t>
            </a:fld>
            <a:endParaRPr lang="en-US" dirty="0"/>
          </a:p>
        </p:txBody>
      </p:sp>
    </p:spTree>
    <p:extLst>
      <p:ext uri="{BB962C8B-B14F-4D97-AF65-F5344CB8AC3E}">
        <p14:creationId xmlns:p14="http://schemas.microsoft.com/office/powerpoint/2010/main" val="177854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 /v/ </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9</a:t>
            </a:fld>
            <a:endParaRPr lang="en-US" dirty="0"/>
          </a:p>
        </p:txBody>
      </p:sp>
    </p:spTree>
    <p:extLst>
      <p:ext uri="{BB962C8B-B14F-4D97-AF65-F5344CB8AC3E}">
        <p14:creationId xmlns:p14="http://schemas.microsoft.com/office/powerpoint/2010/main" val="343624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th</a:t>
            </a:r>
            <a:r>
              <a:rPr lang="en-US" sz="1200" b="0" kern="1200" dirty="0">
                <a:solidFill>
                  <a:schemeClr val="tx1"/>
                </a:solidFill>
                <a:effectLst/>
                <a:latin typeface="+mn-lt"/>
                <a:ea typeface="+mn-ea"/>
                <a:cs typeface="+mn-cs"/>
              </a:rPr>
              <a:t>/, /</a:t>
            </a:r>
            <a:r>
              <a:rPr lang="en-US" sz="1200" b="0" u="sng" kern="1200" dirty="0" err="1">
                <a:solidFill>
                  <a:schemeClr val="tx1"/>
                </a:solidFill>
                <a:effectLst/>
                <a:latin typeface="+mn-lt"/>
                <a:ea typeface="+mn-ea"/>
                <a:cs typeface="+mn-cs"/>
              </a:rPr>
              <a:t>th</a:t>
            </a:r>
            <a:r>
              <a:rPr lang="en-US" sz="1200" b="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10</a:t>
            </a:fld>
            <a:endParaRPr lang="en-US" dirty="0"/>
          </a:p>
        </p:txBody>
      </p:sp>
    </p:spTree>
    <p:extLst>
      <p:ext uri="{BB962C8B-B14F-4D97-AF65-F5344CB8AC3E}">
        <p14:creationId xmlns:p14="http://schemas.microsoft.com/office/powerpoint/2010/main" val="384929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 /d/, /n/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 /z/</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365836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64302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88040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42779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67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86109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01654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364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21554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60860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_squa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9F29-680B-FDF7-9D67-80B79047E5F8}"/>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D99E727A-3B5F-5C9C-BC3B-F3D69A9AE4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601BF9-2CBD-3ACA-A38D-4631041C9AC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A63A3DC1-C346-050C-57B0-71B7B4A2030F}"/>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FC78B93A-7FD5-375C-DF26-8B528D16EEC6}"/>
              </a:ext>
            </a:extLst>
          </p:cNvPr>
          <p:cNvPicPr>
            <a:picLocks noChangeAspect="1"/>
          </p:cNvPicPr>
          <p:nvPr userDrawn="1"/>
        </p:nvPicPr>
        <p:blipFill>
          <a:blip r:embed="rId3"/>
          <a:stretch>
            <a:fillRect/>
          </a:stretch>
        </p:blipFill>
        <p:spPr>
          <a:xfrm>
            <a:off x="8694775" y="6345444"/>
            <a:ext cx="343366" cy="365760"/>
          </a:xfrm>
          <a:prstGeom prst="rect">
            <a:avLst/>
          </a:prstGeom>
        </p:spPr>
      </p:pic>
    </p:spTree>
    <p:extLst>
      <p:ext uri="{BB962C8B-B14F-4D97-AF65-F5344CB8AC3E}">
        <p14:creationId xmlns:p14="http://schemas.microsoft.com/office/powerpoint/2010/main" val="168939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_norm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2CD2AF-2D46-C947-B29A-40A80EE79140}"/>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127367F0-7D00-CFCC-2FC5-A555753EF5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29F062-9342-A1BD-342A-0C0E58951519}"/>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FEA588C-9DC8-220A-19CC-519DF3186D14}"/>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E67E23C5-8E25-EA00-FEB1-564BEE52EE80}"/>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72417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293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207592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190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75526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726879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B</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5018F2C-F191-ADD5-D6B1-3FA3E5765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267237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9365D5-6907-E36D-31DA-6CAF14E7D8B9}"/>
              </a:ext>
            </a:extLst>
          </p:cNvPr>
          <p:cNvPicPr>
            <a:picLocks noChangeAspect="1"/>
          </p:cNvPicPr>
          <p:nvPr/>
        </p:nvPicPr>
        <p:blipFill>
          <a:blip r:embed="rId4"/>
          <a:stretch>
            <a:fillRect/>
          </a:stretch>
        </p:blipFill>
        <p:spPr>
          <a:xfrm>
            <a:off x="2758887" y="3392804"/>
            <a:ext cx="3626226" cy="2447702"/>
          </a:xfrm>
          <a:prstGeom prst="rect">
            <a:avLst/>
          </a:prstGeom>
        </p:spPr>
      </p:pic>
    </p:spTree>
    <p:extLst>
      <p:ext uri="{BB962C8B-B14F-4D97-AF65-F5344CB8AC3E}">
        <p14:creationId xmlns:p14="http://schemas.microsoft.com/office/powerpoint/2010/main" val="76855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8FEF7F-7073-169B-720E-96E40FAEC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393729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EF3AAE-D055-9DD1-5939-3640219570C4}"/>
              </a:ext>
            </a:extLst>
          </p:cNvPr>
          <p:cNvPicPr>
            <a:picLocks noChangeAspect="1"/>
          </p:cNvPicPr>
          <p:nvPr/>
        </p:nvPicPr>
        <p:blipFill>
          <a:blip r:embed="rId4"/>
          <a:stretch>
            <a:fillRect/>
          </a:stretch>
        </p:blipFill>
        <p:spPr>
          <a:xfrm>
            <a:off x="942191" y="3276207"/>
            <a:ext cx="3213848" cy="2169347"/>
          </a:xfrm>
          <a:prstGeom prst="rect">
            <a:avLst/>
          </a:prstGeom>
        </p:spPr>
      </p:pic>
      <p:pic>
        <p:nvPicPr>
          <p:cNvPr id="7" name="Picture 6">
            <a:extLst>
              <a:ext uri="{FF2B5EF4-FFF2-40B4-BE49-F238E27FC236}">
                <a16:creationId xmlns:a16="http://schemas.microsoft.com/office/drawing/2014/main" id="{A76A3CB1-A426-6860-53B2-2B10D4A5F7C3}"/>
              </a:ext>
            </a:extLst>
          </p:cNvPr>
          <p:cNvPicPr>
            <a:picLocks noChangeAspect="1"/>
          </p:cNvPicPr>
          <p:nvPr/>
        </p:nvPicPr>
        <p:blipFill>
          <a:blip r:embed="rId5"/>
          <a:stretch>
            <a:fillRect/>
          </a:stretch>
        </p:blipFill>
        <p:spPr>
          <a:xfrm>
            <a:off x="4987962" y="3388154"/>
            <a:ext cx="3454400" cy="2057400"/>
          </a:xfrm>
          <a:prstGeom prst="rect">
            <a:avLst/>
          </a:prstGeom>
        </p:spPr>
      </p:pic>
    </p:spTree>
    <p:extLst>
      <p:ext uri="{BB962C8B-B14F-4D97-AF65-F5344CB8AC3E}">
        <p14:creationId xmlns:p14="http://schemas.microsoft.com/office/powerpoint/2010/main" val="95148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7820017-9E40-CC1D-AE55-CC24A0334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517173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4A41132-8AD5-E6F5-E593-5FD52A75C192}"/>
              </a:ext>
            </a:extLst>
          </p:cNvPr>
          <p:cNvPicPr>
            <a:picLocks noChangeAspect="1"/>
          </p:cNvPicPr>
          <p:nvPr/>
        </p:nvPicPr>
        <p:blipFill>
          <a:blip r:embed="rId4"/>
          <a:stretch>
            <a:fillRect/>
          </a:stretch>
        </p:blipFill>
        <p:spPr>
          <a:xfrm>
            <a:off x="353781" y="3347172"/>
            <a:ext cx="2449108" cy="1907869"/>
          </a:xfrm>
          <a:prstGeom prst="rect">
            <a:avLst/>
          </a:prstGeom>
        </p:spPr>
      </p:pic>
      <p:pic>
        <p:nvPicPr>
          <p:cNvPr id="3" name="Picture 2">
            <a:extLst>
              <a:ext uri="{FF2B5EF4-FFF2-40B4-BE49-F238E27FC236}">
                <a16:creationId xmlns:a16="http://schemas.microsoft.com/office/drawing/2014/main" id="{96D715C6-A5CB-83D2-06D3-AE0A2B4B2655}"/>
              </a:ext>
            </a:extLst>
          </p:cNvPr>
          <p:cNvPicPr>
            <a:picLocks noChangeAspect="1"/>
          </p:cNvPicPr>
          <p:nvPr/>
        </p:nvPicPr>
        <p:blipFill>
          <a:blip r:embed="rId5"/>
          <a:stretch>
            <a:fillRect/>
          </a:stretch>
        </p:blipFill>
        <p:spPr>
          <a:xfrm>
            <a:off x="3178767" y="3682601"/>
            <a:ext cx="2829560" cy="1468506"/>
          </a:xfrm>
          <a:prstGeom prst="rect">
            <a:avLst/>
          </a:prstGeom>
        </p:spPr>
      </p:pic>
      <p:pic>
        <p:nvPicPr>
          <p:cNvPr id="6" name="Picture 5">
            <a:extLst>
              <a:ext uri="{FF2B5EF4-FFF2-40B4-BE49-F238E27FC236}">
                <a16:creationId xmlns:a16="http://schemas.microsoft.com/office/drawing/2014/main" id="{A651B669-A616-37F9-FE6F-3363DE1DDDCB}"/>
              </a:ext>
            </a:extLst>
          </p:cNvPr>
          <p:cNvPicPr>
            <a:picLocks noChangeAspect="1"/>
          </p:cNvPicPr>
          <p:nvPr/>
        </p:nvPicPr>
        <p:blipFill>
          <a:blip r:embed="rId6"/>
          <a:stretch>
            <a:fillRect/>
          </a:stretch>
        </p:blipFill>
        <p:spPr>
          <a:xfrm>
            <a:off x="6384205" y="3377218"/>
            <a:ext cx="2601338" cy="1847776"/>
          </a:xfrm>
          <a:prstGeom prst="rect">
            <a:avLst/>
          </a:prstGeom>
        </p:spPr>
      </p:pic>
    </p:spTree>
    <p:extLst>
      <p:ext uri="{BB962C8B-B14F-4D97-AF65-F5344CB8AC3E}">
        <p14:creationId xmlns:p14="http://schemas.microsoft.com/office/powerpoint/2010/main" val="233662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4C3ACC6-4369-72C9-07BD-C50668503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643665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10EEF1-1BC3-CD20-5F76-A35640616027}"/>
              </a:ext>
            </a:extLst>
          </p:cNvPr>
          <p:cNvPicPr>
            <a:picLocks noChangeAspect="1"/>
          </p:cNvPicPr>
          <p:nvPr/>
        </p:nvPicPr>
        <p:blipFill>
          <a:blip r:embed="rId4"/>
          <a:stretch>
            <a:fillRect/>
          </a:stretch>
        </p:blipFill>
        <p:spPr>
          <a:xfrm>
            <a:off x="1228162" y="3179602"/>
            <a:ext cx="2840021" cy="2321296"/>
          </a:xfrm>
          <a:prstGeom prst="rect">
            <a:avLst/>
          </a:prstGeom>
        </p:spPr>
      </p:pic>
      <p:pic>
        <p:nvPicPr>
          <p:cNvPr id="8" name="Picture 7">
            <a:extLst>
              <a:ext uri="{FF2B5EF4-FFF2-40B4-BE49-F238E27FC236}">
                <a16:creationId xmlns:a16="http://schemas.microsoft.com/office/drawing/2014/main" id="{38137D70-A057-7A9D-FFA7-0FF5802A1E16}"/>
              </a:ext>
            </a:extLst>
          </p:cNvPr>
          <p:cNvPicPr>
            <a:picLocks noChangeAspect="1"/>
          </p:cNvPicPr>
          <p:nvPr/>
        </p:nvPicPr>
        <p:blipFill>
          <a:blip r:embed="rId5"/>
          <a:stretch>
            <a:fillRect/>
          </a:stretch>
        </p:blipFill>
        <p:spPr>
          <a:xfrm>
            <a:off x="5075819" y="3179602"/>
            <a:ext cx="3220161" cy="2261078"/>
          </a:xfrm>
          <a:prstGeom prst="rect">
            <a:avLst/>
          </a:prstGeom>
        </p:spPr>
      </p:pic>
    </p:spTree>
    <p:extLst>
      <p:ext uri="{BB962C8B-B14F-4D97-AF65-F5344CB8AC3E}">
        <p14:creationId xmlns:p14="http://schemas.microsoft.com/office/powerpoint/2010/main" val="88538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14AB6-5F3D-B895-30CB-330CEA76E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765585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C575CFA-DD07-B7BA-E66C-05678976371A}"/>
              </a:ext>
            </a:extLst>
          </p:cNvPr>
          <p:cNvPicPr>
            <a:picLocks noChangeAspect="1"/>
          </p:cNvPicPr>
          <p:nvPr/>
        </p:nvPicPr>
        <p:blipFill>
          <a:blip r:embed="rId4"/>
          <a:stretch>
            <a:fillRect/>
          </a:stretch>
        </p:blipFill>
        <p:spPr>
          <a:xfrm>
            <a:off x="3054349" y="3146854"/>
            <a:ext cx="3035300" cy="2540000"/>
          </a:xfrm>
          <a:prstGeom prst="rect">
            <a:avLst/>
          </a:prstGeom>
        </p:spPr>
      </p:pic>
    </p:spTree>
    <p:extLst>
      <p:ext uri="{BB962C8B-B14F-4D97-AF65-F5344CB8AC3E}">
        <p14:creationId xmlns:p14="http://schemas.microsoft.com/office/powerpoint/2010/main" val="241190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FB026085-2D6C-BFF8-5D7A-765F8ACFEFB9}"/>
              </a:ext>
            </a:extLst>
          </p:cNvPr>
          <p:cNvSpPr txBox="1"/>
          <p:nvPr/>
        </p:nvSpPr>
        <p:spPr>
          <a:xfrm>
            <a:off x="0" y="2962634"/>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5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Vertical Lines</a:t>
            </a:r>
            <a:endParaRPr kumimoji="0" sz="18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15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DCBA9-34E3-66FC-D10D-8B7EF4999DC7}"/>
              </a:ext>
            </a:extLst>
          </p:cNvPr>
          <p:cNvPicPr>
            <a:picLocks noChangeAspect="1"/>
          </p:cNvPicPr>
          <p:nvPr/>
        </p:nvPicPr>
        <p:blipFill rotWithShape="1">
          <a:blip r:embed="rId3"/>
          <a:srcRect l="36257" t="9238" r="43820" b="23374"/>
          <a:stretch/>
        </p:blipFill>
        <p:spPr>
          <a:xfrm>
            <a:off x="3677770" y="1163170"/>
            <a:ext cx="1788460" cy="4531659"/>
          </a:xfrm>
          <a:prstGeom prst="rect">
            <a:avLst/>
          </a:prstGeom>
        </p:spPr>
      </p:pic>
    </p:spTree>
    <p:extLst>
      <p:ext uri="{BB962C8B-B14F-4D97-AF65-F5344CB8AC3E}">
        <p14:creationId xmlns:p14="http://schemas.microsoft.com/office/powerpoint/2010/main" val="55309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Watch me write</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04915B2-B55B-3047-E11E-F47116F7D85D}"/>
              </a:ext>
            </a:extLst>
          </p:cNvPr>
          <p:cNvPicPr>
            <a:picLocks noChangeAspect="1"/>
          </p:cNvPicPr>
          <p:nvPr/>
        </p:nvPicPr>
        <p:blipFill rotWithShape="1">
          <a:blip r:embed="rId3"/>
          <a:srcRect l="36257" t="9238" r="43820" b="23374"/>
          <a:stretch/>
        </p:blipFill>
        <p:spPr>
          <a:xfrm>
            <a:off x="430306" y="1304365"/>
            <a:ext cx="1788460" cy="4531659"/>
          </a:xfrm>
          <a:prstGeom prst="rect">
            <a:avLst/>
          </a:prstGeom>
        </p:spPr>
      </p:pic>
    </p:spTree>
    <p:extLst>
      <p:ext uri="{BB962C8B-B14F-4D97-AF65-F5344CB8AC3E}">
        <p14:creationId xmlns:p14="http://schemas.microsoft.com/office/powerpoint/2010/main" val="59449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Let’s write together</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CB01C55-7D7D-D2C0-8FAC-FA836D85922D}"/>
              </a:ext>
            </a:extLst>
          </p:cNvPr>
          <p:cNvPicPr>
            <a:picLocks noChangeAspect="1"/>
          </p:cNvPicPr>
          <p:nvPr/>
        </p:nvPicPr>
        <p:blipFill rotWithShape="1">
          <a:blip r:embed="rId3"/>
          <a:srcRect l="29530" t="6797" r="36235" b="16199"/>
          <a:stretch/>
        </p:blipFill>
        <p:spPr>
          <a:xfrm>
            <a:off x="3146612" y="1063358"/>
            <a:ext cx="2850776" cy="4830483"/>
          </a:xfrm>
          <a:prstGeom prst="rect">
            <a:avLst/>
          </a:prstGeom>
        </p:spPr>
      </p:pic>
    </p:spTree>
    <p:extLst>
      <p:ext uri="{BB962C8B-B14F-4D97-AF65-F5344CB8AC3E}">
        <p14:creationId xmlns:p14="http://schemas.microsoft.com/office/powerpoint/2010/main" val="165645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FB026085-2D6C-BFF8-5D7A-765F8ACFEFB9}"/>
              </a:ext>
            </a:extLst>
          </p:cNvPr>
          <p:cNvSpPr txBox="1"/>
          <p:nvPr/>
        </p:nvSpPr>
        <p:spPr>
          <a:xfrm>
            <a:off x="0" y="2962634"/>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5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Horizontal Lines</a:t>
            </a:r>
            <a:endParaRPr kumimoji="0" sz="18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02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889E8-C267-589A-BB4C-63E1DE1D815D}"/>
              </a:ext>
            </a:extLst>
          </p:cNvPr>
          <p:cNvPicPr>
            <a:picLocks noChangeAspect="1"/>
          </p:cNvPicPr>
          <p:nvPr/>
        </p:nvPicPr>
        <p:blipFill rotWithShape="1">
          <a:blip r:embed="rId3"/>
          <a:srcRect l="20588" t="36828" r="29886" b="42907"/>
          <a:stretch/>
        </p:blipFill>
        <p:spPr>
          <a:xfrm>
            <a:off x="2111187" y="2615452"/>
            <a:ext cx="5308391" cy="1627095"/>
          </a:xfrm>
          <a:prstGeom prst="rect">
            <a:avLst/>
          </a:prstGeom>
        </p:spPr>
      </p:pic>
    </p:spTree>
    <p:extLst>
      <p:ext uri="{BB962C8B-B14F-4D97-AF65-F5344CB8AC3E}">
        <p14:creationId xmlns:p14="http://schemas.microsoft.com/office/powerpoint/2010/main" val="211466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Watch me write</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53F9BF-92EB-7B0D-025A-924B5C8DA808}"/>
              </a:ext>
            </a:extLst>
          </p:cNvPr>
          <p:cNvPicPr>
            <a:picLocks noChangeAspect="1"/>
          </p:cNvPicPr>
          <p:nvPr/>
        </p:nvPicPr>
        <p:blipFill rotWithShape="1">
          <a:blip r:embed="rId3"/>
          <a:srcRect l="20588" t="36828" r="29886" b="42907"/>
          <a:stretch/>
        </p:blipFill>
        <p:spPr>
          <a:xfrm>
            <a:off x="2178423" y="1063358"/>
            <a:ext cx="5308391" cy="1627095"/>
          </a:xfrm>
          <a:prstGeom prst="rect">
            <a:avLst/>
          </a:prstGeom>
        </p:spPr>
      </p:pic>
    </p:spTree>
    <p:extLst>
      <p:ext uri="{BB962C8B-B14F-4D97-AF65-F5344CB8AC3E}">
        <p14:creationId xmlns:p14="http://schemas.microsoft.com/office/powerpoint/2010/main" val="290696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Let’s write together</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3CE36B2-C9A0-E8F7-14F5-57565E3291A8}"/>
              </a:ext>
            </a:extLst>
          </p:cNvPr>
          <p:cNvPicPr>
            <a:picLocks noChangeAspect="1"/>
          </p:cNvPicPr>
          <p:nvPr/>
        </p:nvPicPr>
        <p:blipFill rotWithShape="1">
          <a:blip r:embed="rId3"/>
          <a:srcRect l="9691" t="34539" r="20000" b="32965"/>
          <a:stretch/>
        </p:blipFill>
        <p:spPr>
          <a:xfrm>
            <a:off x="876820" y="2142363"/>
            <a:ext cx="7390359" cy="2573273"/>
          </a:xfrm>
          <a:prstGeom prst="rect">
            <a:avLst/>
          </a:prstGeom>
        </p:spPr>
      </p:pic>
    </p:spTree>
    <p:extLst>
      <p:ext uri="{BB962C8B-B14F-4D97-AF65-F5344CB8AC3E}">
        <p14:creationId xmlns:p14="http://schemas.microsoft.com/office/powerpoint/2010/main" val="235766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FB026085-2D6C-BFF8-5D7A-765F8ACFEFB9}"/>
              </a:ext>
            </a:extLst>
          </p:cNvPr>
          <p:cNvSpPr txBox="1"/>
          <p:nvPr/>
        </p:nvSpPr>
        <p:spPr>
          <a:xfrm>
            <a:off x="0" y="2962634"/>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5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Slanted Lines</a:t>
            </a:r>
            <a:endParaRPr kumimoji="0" sz="18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65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D5FE6-5DA6-8322-F775-5DCB97192099}"/>
              </a:ext>
            </a:extLst>
          </p:cNvPr>
          <p:cNvPicPr>
            <a:picLocks noChangeAspect="1"/>
          </p:cNvPicPr>
          <p:nvPr/>
        </p:nvPicPr>
        <p:blipFill rotWithShape="1">
          <a:blip r:embed="rId3"/>
          <a:srcRect l="26281" t="19856" r="31973" b="16563"/>
          <a:stretch/>
        </p:blipFill>
        <p:spPr>
          <a:xfrm rot="21303436">
            <a:off x="648774" y="178045"/>
            <a:ext cx="3197915" cy="3648531"/>
          </a:xfrm>
          <a:prstGeom prst="rect">
            <a:avLst/>
          </a:prstGeom>
        </p:spPr>
      </p:pic>
      <p:pic>
        <p:nvPicPr>
          <p:cNvPr id="6" name="Picture 5">
            <a:extLst>
              <a:ext uri="{FF2B5EF4-FFF2-40B4-BE49-F238E27FC236}">
                <a16:creationId xmlns:a16="http://schemas.microsoft.com/office/drawing/2014/main" id="{46C6C289-51DE-4692-B455-5731EF1D6BF0}"/>
              </a:ext>
            </a:extLst>
          </p:cNvPr>
          <p:cNvPicPr>
            <a:picLocks noChangeAspect="1"/>
          </p:cNvPicPr>
          <p:nvPr/>
        </p:nvPicPr>
        <p:blipFill rotWithShape="1">
          <a:blip r:embed="rId4"/>
          <a:srcRect l="21537" t="18084" r="27609" b="13270"/>
          <a:stretch/>
        </p:blipFill>
        <p:spPr>
          <a:xfrm>
            <a:off x="4988860" y="2135482"/>
            <a:ext cx="3603812" cy="3644154"/>
          </a:xfrm>
          <a:prstGeom prst="rect">
            <a:avLst/>
          </a:prstGeom>
        </p:spPr>
      </p:pic>
    </p:spTree>
    <p:extLst>
      <p:ext uri="{BB962C8B-B14F-4D97-AF65-F5344CB8AC3E}">
        <p14:creationId xmlns:p14="http://schemas.microsoft.com/office/powerpoint/2010/main" val="2445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Watch me write</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895BBD-3509-3B28-54DF-DBCFA119E692}"/>
              </a:ext>
            </a:extLst>
          </p:cNvPr>
          <p:cNvPicPr>
            <a:picLocks noChangeAspect="1"/>
          </p:cNvPicPr>
          <p:nvPr/>
        </p:nvPicPr>
        <p:blipFill rotWithShape="1">
          <a:blip r:embed="rId3"/>
          <a:srcRect l="26281" t="19856" r="31973" b="16563"/>
          <a:stretch/>
        </p:blipFill>
        <p:spPr>
          <a:xfrm>
            <a:off x="350865" y="1604734"/>
            <a:ext cx="3197915" cy="3648531"/>
          </a:xfrm>
          <a:prstGeom prst="rect">
            <a:avLst/>
          </a:prstGeom>
        </p:spPr>
      </p:pic>
    </p:spTree>
    <p:extLst>
      <p:ext uri="{BB962C8B-B14F-4D97-AF65-F5344CB8AC3E}">
        <p14:creationId xmlns:p14="http://schemas.microsoft.com/office/powerpoint/2010/main" val="386714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Let’s write together</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696473-848B-CAAC-33C8-0487BDF44343}"/>
              </a:ext>
            </a:extLst>
          </p:cNvPr>
          <p:cNvPicPr>
            <a:picLocks noChangeAspect="1"/>
          </p:cNvPicPr>
          <p:nvPr/>
        </p:nvPicPr>
        <p:blipFill rotWithShape="1">
          <a:blip r:embed="rId3"/>
          <a:srcRect t="9352" r="6260"/>
          <a:stretch/>
        </p:blipFill>
        <p:spPr>
          <a:xfrm>
            <a:off x="1194546" y="1237129"/>
            <a:ext cx="6754907" cy="4899031"/>
          </a:xfrm>
          <a:prstGeom prst="rect">
            <a:avLst/>
          </a:prstGeom>
        </p:spPr>
      </p:pic>
    </p:spTree>
    <p:extLst>
      <p:ext uri="{BB962C8B-B14F-4D97-AF65-F5344CB8AC3E}">
        <p14:creationId xmlns:p14="http://schemas.microsoft.com/office/powerpoint/2010/main" val="319232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Watch me write</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B6A3750-FA45-136C-02D1-ECCBE624ACD0}"/>
              </a:ext>
            </a:extLst>
          </p:cNvPr>
          <p:cNvPicPr>
            <a:picLocks noChangeAspect="1"/>
          </p:cNvPicPr>
          <p:nvPr/>
        </p:nvPicPr>
        <p:blipFill rotWithShape="1">
          <a:blip r:embed="rId3"/>
          <a:srcRect l="21537" t="18084" r="27609" b="13270"/>
          <a:stretch/>
        </p:blipFill>
        <p:spPr>
          <a:xfrm>
            <a:off x="349625" y="1879988"/>
            <a:ext cx="3603812" cy="3644154"/>
          </a:xfrm>
          <a:prstGeom prst="rect">
            <a:avLst/>
          </a:prstGeom>
        </p:spPr>
      </p:pic>
    </p:spTree>
    <p:extLst>
      <p:ext uri="{BB962C8B-B14F-4D97-AF65-F5344CB8AC3E}">
        <p14:creationId xmlns:p14="http://schemas.microsoft.com/office/powerpoint/2010/main" val="422348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8;p3">
            <a:extLst>
              <a:ext uri="{FF2B5EF4-FFF2-40B4-BE49-F238E27FC236}">
                <a16:creationId xmlns:a16="http://schemas.microsoft.com/office/drawing/2014/main" id="{5B32A8F6-67B2-F5A0-DF1F-430178826006}"/>
              </a:ext>
            </a:extLst>
          </p:cNvPr>
          <p:cNvSpPr txBox="1"/>
          <p:nvPr/>
        </p:nvSpPr>
        <p:spPr>
          <a:xfrm>
            <a:off x="0" y="130626"/>
            <a:ext cx="9144000" cy="932732"/>
          </a:xfrm>
          <a:prstGeom prst="rect">
            <a:avLst/>
          </a:prstGeom>
          <a:noFill/>
          <a:ln>
            <a:noFill/>
          </a:ln>
        </p:spPr>
        <p:txBody>
          <a:bodyPr spcFirstLastPara="1" wrap="square" lIns="91440"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22409C"/>
              </a:buClr>
              <a:buSzPts val="5400"/>
              <a:buFont typeface="Century Gothic"/>
              <a:buNone/>
              <a:tabLst/>
              <a:defRPr/>
            </a:pPr>
            <a:r>
              <a:rPr kumimoji="0" lang="en-US" sz="4400" b="1" i="0" u="none" strike="noStrike" kern="1200" cap="none" spc="0" normalizeH="0" baseline="0" noProof="0" dirty="0">
                <a:ln>
                  <a:noFill/>
                </a:ln>
                <a:solidFill>
                  <a:srgbClr val="2C629F"/>
                </a:solidFill>
                <a:effectLst/>
                <a:uLnTx/>
                <a:uFillTx/>
                <a:latin typeface="Century Gothic"/>
                <a:ea typeface="Century Gothic"/>
                <a:cs typeface="Century Gothic"/>
                <a:sym typeface="Century Gothic"/>
              </a:rPr>
              <a:t>Let’s write together</a:t>
            </a:r>
            <a:endParaRPr kumimoji="0" sz="1400" b="0" i="0" u="none" strike="noStrike" kern="1200" cap="none" spc="0" normalizeH="0" baseline="0" noProof="0" dirty="0">
              <a:ln>
                <a:noFill/>
              </a:ln>
              <a:solidFill>
                <a:srgbClr val="2C629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8C96483-C425-DA21-F0F6-14CA0232868E}"/>
              </a:ext>
            </a:extLst>
          </p:cNvPr>
          <p:cNvPicPr>
            <a:picLocks noChangeAspect="1"/>
          </p:cNvPicPr>
          <p:nvPr/>
        </p:nvPicPr>
        <p:blipFill>
          <a:blip r:embed="rId3"/>
          <a:stretch>
            <a:fillRect/>
          </a:stretch>
        </p:blipFill>
        <p:spPr>
          <a:xfrm>
            <a:off x="1331258" y="998443"/>
            <a:ext cx="6481483" cy="4861113"/>
          </a:xfrm>
          <a:prstGeom prst="rect">
            <a:avLst/>
          </a:prstGeom>
        </p:spPr>
      </p:pic>
    </p:spTree>
    <p:extLst>
      <p:ext uri="{BB962C8B-B14F-4D97-AF65-F5344CB8AC3E}">
        <p14:creationId xmlns:p14="http://schemas.microsoft.com/office/powerpoint/2010/main" val="207208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B207CB-D739-41EE-25AC-4FBACABD7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17" y="2005347"/>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742883-79E3-18B0-751F-56B6018C5ECF}"/>
              </a:ext>
            </a:extLst>
          </p:cNvPr>
          <p:cNvSpPr txBox="1"/>
          <p:nvPr/>
        </p:nvSpPr>
        <p:spPr>
          <a:xfrm>
            <a:off x="3584869" y="1420826"/>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5618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7490E6-082D-CCA5-0727-3D4A32226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673922-483A-A41E-D265-C19815936EAC}"/>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2305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791D10-F2CF-9790-A40B-7494C4DBD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0FEE7D1-FC90-6A98-F7A3-6FC8768AEC8F}"/>
              </a:ext>
            </a:extLst>
          </p:cNvPr>
          <p:cNvPicPr>
            <a:picLocks noChangeAspect="1"/>
          </p:cNvPicPr>
          <p:nvPr/>
        </p:nvPicPr>
        <p:blipFill>
          <a:blip r:embed="rId4"/>
          <a:stretch>
            <a:fillRect/>
          </a:stretch>
        </p:blipFill>
        <p:spPr>
          <a:xfrm>
            <a:off x="2783995" y="3574385"/>
            <a:ext cx="3576010" cy="1684937"/>
          </a:xfrm>
          <a:prstGeom prst="rect">
            <a:avLst/>
          </a:prstGeom>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18825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45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7565C4-74AE-1999-B434-A422240EB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 y="1017494"/>
            <a:ext cx="884816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F677B0-91B3-E4B6-4116-77FBE77A0464}"/>
              </a:ext>
            </a:extLst>
          </p:cNvPr>
          <p:cNvSpPr txBox="1"/>
          <p:nvPr/>
        </p:nvSpPr>
        <p:spPr>
          <a:xfrm>
            <a:off x="3584869" y="432973"/>
            <a:ext cx="2216309" cy="461665"/>
          </a:xfrm>
          <a:prstGeom prst="rect">
            <a:avLst/>
          </a:prstGeom>
          <a:noFill/>
        </p:spPr>
        <p:txBody>
          <a:bodyPr wrap="square" rtlCol="0">
            <a:spAutoFit/>
          </a:bodyPr>
          <a:lstStyle/>
          <a:p>
            <a:pPr algn="ctr" defTabSz="685800">
              <a:defRPr/>
            </a:pPr>
            <a:r>
              <a:rPr lang="en-US" sz="2400" b="1" dirty="0">
                <a:solidFill>
                  <a:prstClr val="black"/>
                </a:solidFill>
                <a:latin typeface="Century Gothic" panose="020B0502020202020204" pitchFamily="34" charset="0"/>
              </a:rPr>
              <a:t>Consonants</a:t>
            </a:r>
            <a:endParaRPr lang="en-US" sz="1013" b="1"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id="{A27B4E92-2CD2-9E58-E564-7A95D68C8B31}"/>
              </a:ext>
            </a:extLst>
          </p:cNvPr>
          <p:cNvSpPr/>
          <p:nvPr/>
        </p:nvSpPr>
        <p:spPr>
          <a:xfrm>
            <a:off x="1422698" y="1086522"/>
            <a:ext cx="1264024" cy="1304365"/>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EA934C-A812-F818-F00F-FF7A378FD751}"/>
              </a:ext>
            </a:extLst>
          </p:cNvPr>
          <p:cNvPicPr>
            <a:picLocks noChangeAspect="1"/>
          </p:cNvPicPr>
          <p:nvPr/>
        </p:nvPicPr>
        <p:blipFill>
          <a:blip r:embed="rId4"/>
          <a:stretch>
            <a:fillRect/>
          </a:stretch>
        </p:blipFill>
        <p:spPr>
          <a:xfrm>
            <a:off x="2909038" y="3539728"/>
            <a:ext cx="3567969" cy="1754252"/>
          </a:xfrm>
          <a:prstGeom prst="rect">
            <a:avLst/>
          </a:prstGeom>
        </p:spPr>
      </p:pic>
    </p:spTree>
    <p:extLst>
      <p:ext uri="{BB962C8B-B14F-4D97-AF65-F5344CB8AC3E}">
        <p14:creationId xmlns:p14="http://schemas.microsoft.com/office/powerpoint/2010/main" val="1657870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266</Words>
  <Application>Microsoft Macintosh PowerPoint</Application>
  <PresentationFormat>On-screen Show (4:3)</PresentationFormat>
  <Paragraphs>72</Paragraphs>
  <Slides>32</Slides>
  <Notes>27</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46</cp:revision>
  <dcterms:created xsi:type="dcterms:W3CDTF">2022-06-06T14:24:31Z</dcterms:created>
  <dcterms:modified xsi:type="dcterms:W3CDTF">2023-09-01T00:26:31Z</dcterms:modified>
</cp:coreProperties>
</file>