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7" r:id="rId2"/>
    <p:sldMasterId id="2147483694" r:id="rId3"/>
  </p:sldMasterIdLst>
  <p:notesMasterIdLst>
    <p:notesMasterId r:id="rId54"/>
  </p:notesMasterIdLst>
  <p:sldIdLst>
    <p:sldId id="3258" r:id="rId4"/>
    <p:sldId id="2199" r:id="rId5"/>
    <p:sldId id="3049" r:id="rId6"/>
    <p:sldId id="3259" r:id="rId7"/>
    <p:sldId id="2240" r:id="rId8"/>
    <p:sldId id="2238" r:id="rId9"/>
    <p:sldId id="2241" r:id="rId10"/>
    <p:sldId id="2198" r:id="rId11"/>
    <p:sldId id="2286" r:id="rId12"/>
    <p:sldId id="2672" r:id="rId13"/>
    <p:sldId id="2673" r:id="rId14"/>
    <p:sldId id="2242" r:id="rId15"/>
    <p:sldId id="2200" r:id="rId16"/>
    <p:sldId id="2201" r:id="rId17"/>
    <p:sldId id="2243" r:id="rId18"/>
    <p:sldId id="2203" r:id="rId19"/>
    <p:sldId id="2288" r:id="rId20"/>
    <p:sldId id="2289" r:id="rId21"/>
    <p:sldId id="2294" r:id="rId22"/>
    <p:sldId id="301" r:id="rId23"/>
    <p:sldId id="3153" r:id="rId24"/>
    <p:sldId id="3215" r:id="rId25"/>
    <p:sldId id="3394" r:id="rId26"/>
    <p:sldId id="3216" r:id="rId27"/>
    <p:sldId id="3246" r:id="rId28"/>
    <p:sldId id="2943" r:id="rId29"/>
    <p:sldId id="2944" r:id="rId30"/>
    <p:sldId id="2213" r:id="rId31"/>
    <p:sldId id="2214" r:id="rId32"/>
    <p:sldId id="2245" r:id="rId33"/>
    <p:sldId id="2216" r:id="rId34"/>
    <p:sldId id="3260" r:id="rId35"/>
    <p:sldId id="2217" r:id="rId36"/>
    <p:sldId id="368" r:id="rId37"/>
    <p:sldId id="3247" r:id="rId38"/>
    <p:sldId id="3248" r:id="rId39"/>
    <p:sldId id="3249" r:id="rId40"/>
    <p:sldId id="3250" r:id="rId41"/>
    <p:sldId id="3255" r:id="rId42"/>
    <p:sldId id="3257" r:id="rId43"/>
    <p:sldId id="2221" r:id="rId44"/>
    <p:sldId id="2222" r:id="rId45"/>
    <p:sldId id="2224" r:id="rId46"/>
    <p:sldId id="2226" r:id="rId47"/>
    <p:sldId id="2227" r:id="rId48"/>
    <p:sldId id="2138" r:id="rId49"/>
    <p:sldId id="2101" r:id="rId50"/>
    <p:sldId id="2228" r:id="rId51"/>
    <p:sldId id="2223" r:id="rId52"/>
    <p:sldId id="2236" r:id="rId5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E2CF035-AA50-DC94-688B-9377E818EE49}" name="Contesse,Valentina A" initials="CA" userId="S::valufgator@ufl.edu::66806d4e-fd53-4162-bb2b-dfd5f9123657" providerId="AD"/>
  <p188:author id="{E71CE4EF-5F63-C309-1C8F-AD9BED01D6EA}" name="Alyssa Ricke" initials="AR" userId="S::alychickq22@ufl.edu::36f174c9-250d-4433-864f-f7349753d04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F6FA9"/>
    <a:srgbClr val="E15436"/>
    <a:srgbClr val="2C629F"/>
    <a:srgbClr val="25B0A7"/>
    <a:srgbClr val="AE382B"/>
    <a:srgbClr val="252B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6934"/>
    <p:restoredTop sz="96405"/>
  </p:normalViewPr>
  <p:slideViewPr>
    <p:cSldViewPr snapToGrid="0" snapToObjects="1">
      <p:cViewPr varScale="1">
        <p:scale>
          <a:sx n="124" d="100"/>
          <a:sy n="124" d="100"/>
        </p:scale>
        <p:origin x="1208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presProps" Target="pres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tableStyles" Target="tableStyles.xml"/><Relationship Id="rId5" Type="http://schemas.openxmlformats.org/officeDocument/2006/relationships/slide" Target="slides/slide2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viewProps" Target="viewProp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microsoft.com/office/2018/10/relationships/authors" Target="author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theme" Target="theme/theme1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2DBB2B-03B0-BA4D-8766-8EF49B89551B}" type="datetimeFigureOut">
              <a:rPr lang="en-US" smtClean="0"/>
              <a:t>9/12/22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FB05D2-5D65-874B-87C6-2AEC7FA940C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36616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ufliteracy.org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64763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Uppercase T gif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074AC-762B-9746-B87C-BF70D76B6A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49746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074AC-762B-9746-B87C-BF70D76B6A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2034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Lowercase t gif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074AC-762B-9746-B87C-BF70D76B6A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23445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5 for words to spell.</a:t>
            </a:r>
          </a:p>
          <a:p>
            <a:r>
              <a:rPr lang="en-US" dirty="0"/>
              <a:t>Handwriting paper to model spelling.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59080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5 for words to spell.</a:t>
            </a:r>
          </a:p>
          <a:p>
            <a:r>
              <a:rPr lang="en-US" dirty="0"/>
              <a:t>Handwriting paper for guided spelling practice.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41856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5 for recommended teacher language and activities to review the new concept.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81581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A6AD36-4AF6-4461-B05D-03557165FF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019886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Lowercase t gif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074AC-762B-9746-B87C-BF70D76B6A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23445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6 for word work activity. </a:t>
            </a:r>
          </a:p>
          <a:p>
            <a:r>
              <a:rPr lang="en-US" i="0" dirty="0"/>
              <a:t>Visit </a:t>
            </a:r>
            <a:r>
              <a:rPr lang="en-US" i="0" dirty="0" err="1"/>
              <a:t>ufliteracy.org</a:t>
            </a:r>
            <a:r>
              <a:rPr lang="en-US" i="0" dirty="0"/>
              <a:t> to access the Word Work Mat apps.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024947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7 for irregular word activities.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each word may be used in editing mode. Cover the heart and square icons then reveal them one at a time during instruction. 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12602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See </a:t>
            </a:r>
            <a:r>
              <a:rPr lang="en-US" i="1" dirty="0"/>
              <a:t>UFLI Foundations</a:t>
            </a:r>
            <a:r>
              <a:rPr lang="en-US" i="0" dirty="0"/>
              <a:t> lesson plan Step 1 for phonemic awareness activity.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87413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reviewing irregular words.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939026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Lessons 1-45</a:t>
            </a:r>
          </a:p>
          <a:p>
            <a:endParaRPr lang="en-US" dirty="0"/>
          </a:p>
          <a:p>
            <a:r>
              <a:rPr lang="en-US" dirty="0"/>
              <a:t>The digraph TH has not been introduced yet.</a:t>
            </a:r>
          </a:p>
          <a:p>
            <a:r>
              <a:rPr lang="en-US" dirty="0"/>
              <a:t>E represents the</a:t>
            </a:r>
            <a:r>
              <a:rPr lang="en-US" b="0" dirty="0"/>
              <a:t> /</a:t>
            </a:r>
            <a:r>
              <a:rPr lang="en-US" b="0" dirty="0" err="1"/>
              <a:t>ŭ</a:t>
            </a:r>
            <a:r>
              <a:rPr lang="en-US" b="0" dirty="0"/>
              <a:t>/ or /</a:t>
            </a:r>
            <a:r>
              <a:rPr lang="en-US" sz="18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ə</a:t>
            </a:r>
            <a:r>
              <a:rPr lang="en-US" sz="18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 </a:t>
            </a:r>
            <a:r>
              <a:rPr lang="en-US" b="0" dirty="0"/>
              <a:t>sound depending on stress.</a:t>
            </a:r>
          </a:p>
          <a:p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b="0" dirty="0"/>
          </a:p>
          <a:p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286887961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Lessons 3-65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*Temporarily irregular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 /</a:t>
            </a:r>
            <a:r>
              <a:rPr lang="en-US" dirty="0" err="1"/>
              <a:t>ī</a:t>
            </a:r>
            <a:r>
              <a:rPr lang="en-US" dirty="0"/>
              <a:t>/ has not been introduced yet.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369F00-BCEC-4AC3-8676-50B50AB78CE9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5332560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Handwriting paper for irregular word spelling practice. Use as needed. </a:t>
            </a:r>
          </a:p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reviewing irregular words.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82295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2 for student phoneme responses.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37257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DF6DE2-9954-7347-964E-BA9B438BA13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3168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3 for auditory drill activity.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12967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No slides needed for auditory drill.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74921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5 for recommended teacher language and activities to introduce the new concept. 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7044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A6AD36-4AF6-4461-B05D-03557165FF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01988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074AC-762B-9746-B87C-BF70D76B6A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2034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9/12/22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60868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squ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EA9F29-680B-FDF7-9D67-80B79047E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9/12/22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9E727A-3B5F-5C9C-BC3B-F3D69A9AE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601BF9-2CBD-3ACA-A38D-4631041C9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3A3DC1-C346-050C-57B0-71B7B4A203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78B93A-7FD5-375C-DF26-8B528D16EEC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694775" y="6345444"/>
            <a:ext cx="34336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9787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nor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2CD2AF-2D46-C947-B29A-40A80EE79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9/12/22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7367F0-7D00-CFCC-2FC5-A555753EF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29F062-9342-A1BD-342A-0C0E58951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EA588C-9DC8-220A-19CC-519DF3186D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7E23C5-8E25-EA00-FEB1-564BEE52EE8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1645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9/12/22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23465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9/12/22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01179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9/12/22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4409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9/12/22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90251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_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905FE3-04FD-A215-32C3-948721EB02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7682A-6A4C-49B5-868D-7260A2C1560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9/12/22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B3AFF5-E1B6-D26F-0D3D-074C782C4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05DE54-3282-EE4C-3752-F4D2D50E1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CCE1B1-4751-4057-BEBB-A535099F4E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D63468-B6A7-5A43-B845-AA81A3A6A1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9C04C5D-871E-ADEC-53D7-9DA9F9A6A85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1825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9/12/22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75994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9/12/22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07218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9/12/22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65605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9/12/22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56060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9/12/22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97637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9/12/22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22208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9/12/22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83043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9/12/22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16742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eme plac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99EF16-56B5-1649-F5CD-13679B102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9/12/22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0AEFEE-EF90-0E3F-EC7B-EDB5A0384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642E29-E8B4-5D87-27AB-669EEAC75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EE577F-6433-E44B-58E8-54EA2F88E6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787AA01-1ABE-44D3-1084-0861B08C9104}"/>
              </a:ext>
            </a:extLst>
          </p:cNvPr>
          <p:cNvSpPr/>
          <p:nvPr userDrawn="1"/>
        </p:nvSpPr>
        <p:spPr>
          <a:xfrm>
            <a:off x="3569480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118A61A-CC23-689E-638A-3209DADB7A2E}"/>
              </a:ext>
            </a:extLst>
          </p:cNvPr>
          <p:cNvSpPr/>
          <p:nvPr userDrawn="1"/>
        </p:nvSpPr>
        <p:spPr>
          <a:xfrm>
            <a:off x="6030811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9550B0D-B596-6412-53D3-21AA2CE31D43}"/>
              </a:ext>
            </a:extLst>
          </p:cNvPr>
          <p:cNvSpPr/>
          <p:nvPr userDrawn="1"/>
        </p:nvSpPr>
        <p:spPr>
          <a:xfrm>
            <a:off x="1144010" y="4668556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F9BE56-7EEF-9E8F-9D8B-EEC719DC98EF}"/>
              </a:ext>
            </a:extLst>
          </p:cNvPr>
          <p:cNvSpPr txBox="1"/>
          <p:nvPr userDrawn="1"/>
        </p:nvSpPr>
        <p:spPr>
          <a:xfrm>
            <a:off x="1486733" y="4770053"/>
            <a:ext cx="1319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beginning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E7D877-E495-775F-96D8-DFD037ECC522}"/>
              </a:ext>
            </a:extLst>
          </p:cNvPr>
          <p:cNvSpPr txBox="1"/>
          <p:nvPr userDrawn="1"/>
        </p:nvSpPr>
        <p:spPr>
          <a:xfrm>
            <a:off x="4090938" y="4770053"/>
            <a:ext cx="962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middle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B5843F-EA74-38CC-DD4C-9357DC16C2A3}"/>
              </a:ext>
            </a:extLst>
          </p:cNvPr>
          <p:cNvSpPr txBox="1"/>
          <p:nvPr userDrawn="1"/>
        </p:nvSpPr>
        <p:spPr>
          <a:xfrm>
            <a:off x="6715775" y="4781626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end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FDC2A01-7E68-F82C-516A-8B87DA245FD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3601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slidesh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FBFA2E-2C7E-B24B-5A1F-6C8E106FD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9/12/22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04AB0A-683E-598E-DFB1-83C266B15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3A0AB0-4D66-462D-3BAB-34FB14ABB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8D3C08-D752-B70E-E19F-AA224C33E7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B0AE0F-2064-8114-03F5-6807F761EC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28135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squ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EA9F29-680B-FDF7-9D67-80B79047E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9/12/22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9E727A-3B5F-5C9C-BC3B-F3D69A9AE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601BF9-2CBD-3ACA-A38D-4631041C9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3A3DC1-C346-050C-57B0-71B7B4A203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78B93A-7FD5-375C-DF26-8B528D16EEC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694775" y="6345444"/>
            <a:ext cx="34336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31311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nor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2CD2AF-2D46-C947-B29A-40A80EE79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9/12/22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7367F0-7D00-CFCC-2FC5-A555753EF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29F062-9342-A1BD-342A-0C0E58951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EA588C-9DC8-220A-19CC-519DF3186D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7E23C5-8E25-EA00-FEB1-564BEE52EE8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57986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9/12/22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387438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9/12/22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3926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9/12/22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745634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9/12/22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031593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9/12/22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654820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ew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39E604-6A08-1816-597D-0FE0E24FA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9/12/22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DF94B8-0136-267C-E303-DA682C5B8B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914F7C-9A70-995E-2EE1-4BA50E707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BCA8B4E-EA88-8946-729D-27C2FDC8DE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61617" y="112541"/>
            <a:ext cx="2620762" cy="2820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13431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9/12/22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84212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9/12/22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60312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9/12/22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81142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9/12/22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65043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9/12/22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2716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9/12/22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3733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9/12/22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665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9/12/22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947755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9/12/22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58424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9/12/22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99971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9/12/22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74553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9/12/22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16738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_slidesh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FBFA2E-2C7E-B24B-5A1F-6C8E106FD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9/12/22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04AB0A-683E-598E-DFB1-83C266B15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3A0AB0-4D66-462D-3BAB-34FB14ABB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8D3C08-D752-B70E-E19F-AA224C33E7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B0AE0F-2064-8114-03F5-6807F761EC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97651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rapheme plac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99EF16-56B5-1649-F5CD-13679B102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9/12/22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0AEFEE-EF90-0E3F-EC7B-EDB5A0384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642E29-E8B4-5D87-27AB-669EEAC75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EE577F-6433-E44B-58E8-54EA2F88E6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787AA01-1ABE-44D3-1084-0861B08C9104}"/>
              </a:ext>
            </a:extLst>
          </p:cNvPr>
          <p:cNvSpPr/>
          <p:nvPr userDrawn="1"/>
        </p:nvSpPr>
        <p:spPr>
          <a:xfrm>
            <a:off x="3569480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118A61A-CC23-689E-638A-3209DADB7A2E}"/>
              </a:ext>
            </a:extLst>
          </p:cNvPr>
          <p:cNvSpPr/>
          <p:nvPr userDrawn="1"/>
        </p:nvSpPr>
        <p:spPr>
          <a:xfrm>
            <a:off x="6030811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9550B0D-B596-6412-53D3-21AA2CE31D43}"/>
              </a:ext>
            </a:extLst>
          </p:cNvPr>
          <p:cNvSpPr/>
          <p:nvPr userDrawn="1"/>
        </p:nvSpPr>
        <p:spPr>
          <a:xfrm>
            <a:off x="1144010" y="4668556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F9BE56-7EEF-9E8F-9D8B-EEC719DC98EF}"/>
              </a:ext>
            </a:extLst>
          </p:cNvPr>
          <p:cNvSpPr txBox="1"/>
          <p:nvPr userDrawn="1"/>
        </p:nvSpPr>
        <p:spPr>
          <a:xfrm>
            <a:off x="1486733" y="4770053"/>
            <a:ext cx="1319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beginning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E7D877-E495-775F-96D8-DFD037ECC522}"/>
              </a:ext>
            </a:extLst>
          </p:cNvPr>
          <p:cNvSpPr txBox="1"/>
          <p:nvPr userDrawn="1"/>
        </p:nvSpPr>
        <p:spPr>
          <a:xfrm>
            <a:off x="4090938" y="4770053"/>
            <a:ext cx="962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middle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B5843F-EA74-38CC-DD4C-9357DC16C2A3}"/>
              </a:ext>
            </a:extLst>
          </p:cNvPr>
          <p:cNvSpPr txBox="1"/>
          <p:nvPr userDrawn="1"/>
        </p:nvSpPr>
        <p:spPr>
          <a:xfrm>
            <a:off x="6715775" y="4781626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end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FDC2A01-7E68-F82C-516A-8B87DA245FD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99400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_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905FE3-04FD-A215-32C3-948721EB02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682A-6A4C-49B5-868D-7260A2C15604}" type="datetimeFigureOut">
              <a:rPr lang="en-US" smtClean="0"/>
              <a:pPr/>
              <a:t>9/12/22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B3AFF5-E1B6-D26F-0D3D-074C782C4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05DE54-3282-EE4C-3752-F4D2D50E1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CE1B1-4751-4057-BEBB-A535099F4E4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D63468-B6A7-5A43-B845-AA81A3A6A1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9C04C5D-871E-ADEC-53D7-9DA9F9A6A85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0786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9/12/22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28954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9/12/22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50088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9/12/22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4901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eme plac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99EF16-56B5-1649-F5CD-13679B102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9/12/22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0AEFEE-EF90-0E3F-EC7B-EDB5A0384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642E29-E8B4-5D87-27AB-669EEAC75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EE577F-6433-E44B-58E8-54EA2F88E6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787AA01-1ABE-44D3-1084-0861B08C9104}"/>
              </a:ext>
            </a:extLst>
          </p:cNvPr>
          <p:cNvSpPr/>
          <p:nvPr userDrawn="1"/>
        </p:nvSpPr>
        <p:spPr>
          <a:xfrm>
            <a:off x="3569480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118A61A-CC23-689E-638A-3209DADB7A2E}"/>
              </a:ext>
            </a:extLst>
          </p:cNvPr>
          <p:cNvSpPr/>
          <p:nvPr userDrawn="1"/>
        </p:nvSpPr>
        <p:spPr>
          <a:xfrm>
            <a:off x="6030811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9550B0D-B596-6412-53D3-21AA2CE31D43}"/>
              </a:ext>
            </a:extLst>
          </p:cNvPr>
          <p:cNvSpPr/>
          <p:nvPr userDrawn="1"/>
        </p:nvSpPr>
        <p:spPr>
          <a:xfrm>
            <a:off x="1144010" y="4668556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F9BE56-7EEF-9E8F-9D8B-EEC719DC98EF}"/>
              </a:ext>
            </a:extLst>
          </p:cNvPr>
          <p:cNvSpPr txBox="1"/>
          <p:nvPr userDrawn="1"/>
        </p:nvSpPr>
        <p:spPr>
          <a:xfrm>
            <a:off x="1486733" y="4770053"/>
            <a:ext cx="1319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beginning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E7D877-E495-775F-96D8-DFD037ECC522}"/>
              </a:ext>
            </a:extLst>
          </p:cNvPr>
          <p:cNvSpPr txBox="1"/>
          <p:nvPr userDrawn="1"/>
        </p:nvSpPr>
        <p:spPr>
          <a:xfrm>
            <a:off x="4090938" y="4770053"/>
            <a:ext cx="962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middle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B5843F-EA74-38CC-DD4C-9357DC16C2A3}"/>
              </a:ext>
            </a:extLst>
          </p:cNvPr>
          <p:cNvSpPr txBox="1"/>
          <p:nvPr userDrawn="1"/>
        </p:nvSpPr>
        <p:spPr>
          <a:xfrm>
            <a:off x="6715775" y="4781626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end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FDC2A01-7E68-F82C-516A-8B87DA245FD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5893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slidesh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FBFA2E-2C7E-B24B-5A1F-6C8E106FD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9/12/22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04AB0A-683E-598E-DFB1-83C266B15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3A0AB0-4D66-462D-3BAB-34FB14ABB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8D3C08-D752-B70E-E19F-AA224C33E7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B0AE0F-2064-8114-03F5-6807F761EC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573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6293B-7FD6-2A49-801F-A90DF30EFDFD}" type="datetimeFigureOut">
              <a:rPr lang="en-US" smtClean="0"/>
              <a:t>9/12/22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3506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74" r:id="rId8"/>
    <p:sldLayoutId id="2147483672" r:id="rId9"/>
    <p:sldLayoutId id="2147483673" r:id="rId10"/>
    <p:sldLayoutId id="2147483675" r:id="rId11"/>
    <p:sldLayoutId id="2147483668" r:id="rId12"/>
    <p:sldLayoutId id="2147483669" r:id="rId13"/>
    <p:sldLayoutId id="2147483670" r:id="rId14"/>
    <p:sldLayoutId id="2147483671" r:id="rId15"/>
    <p:sldLayoutId id="2147483676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6293B-7FD6-2A49-801F-A90DF30EFDFD}" type="datetimeFigureOut">
              <a:rPr lang="en-US" smtClean="0"/>
              <a:t>9/12/22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0036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AE03CC-0339-F44C-B3A5-5A854C8DC9B3}" type="datetimeFigureOut">
              <a:rPr lang="en-US" smtClean="0"/>
              <a:t>9/12/22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589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ufliteracy.org/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25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7.gi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36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7.gi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B01D466-0591-4DBA-4160-3F6C3826D302}"/>
              </a:ext>
            </a:extLst>
          </p:cNvPr>
          <p:cNvSpPr txBox="1"/>
          <p:nvPr/>
        </p:nvSpPr>
        <p:spPr>
          <a:xfrm>
            <a:off x="910157" y="3132060"/>
            <a:ext cx="7323685" cy="193852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60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4</a:t>
            </a:r>
          </a:p>
          <a:p>
            <a:pPr algn="ctr"/>
            <a:r>
              <a:rPr lang="en-US" sz="60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t /t/</a:t>
            </a:r>
          </a:p>
        </p:txBody>
      </p:sp>
    </p:spTree>
    <p:extLst>
      <p:ext uri="{BB962C8B-B14F-4D97-AF65-F5344CB8AC3E}">
        <p14:creationId xmlns:p14="http://schemas.microsoft.com/office/powerpoint/2010/main" val="40359593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m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83523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21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a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664897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A041D21-4D93-D548-001B-6CEE47DBC9B2}"/>
              </a:ext>
            </a:extLst>
          </p:cNvPr>
          <p:cNvSpPr/>
          <p:nvPr/>
        </p:nvSpPr>
        <p:spPr>
          <a:xfrm>
            <a:off x="7616414" y="2129706"/>
            <a:ext cx="688490" cy="6454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EB9909B-2F86-70EC-427D-13DB65BEFD39}"/>
              </a:ext>
            </a:extLst>
          </p:cNvPr>
          <p:cNvSpPr/>
          <p:nvPr/>
        </p:nvSpPr>
        <p:spPr>
          <a:xfrm>
            <a:off x="5134708" y="1574964"/>
            <a:ext cx="2481706" cy="1773148"/>
          </a:xfrm>
          <a:prstGeom prst="rect">
            <a:avLst/>
          </a:prstGeom>
          <a:solidFill>
            <a:srgbClr val="FFFFFF">
              <a:alpha val="80000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8326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64514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10304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28395CF-2D77-B9DA-EAA0-E66EEA3A9BE8}"/>
              </a:ext>
            </a:extLst>
          </p:cNvPr>
          <p:cNvSpPr/>
          <p:nvPr/>
        </p:nvSpPr>
        <p:spPr>
          <a:xfrm>
            <a:off x="7616414" y="2129706"/>
            <a:ext cx="688490" cy="6454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D8B9892-9350-EEA2-453F-C5D8A3DEF446}"/>
              </a:ext>
            </a:extLst>
          </p:cNvPr>
          <p:cNvSpPr/>
          <p:nvPr/>
        </p:nvSpPr>
        <p:spPr>
          <a:xfrm>
            <a:off x="5134708" y="1574964"/>
            <a:ext cx="2481706" cy="1773148"/>
          </a:xfrm>
          <a:prstGeom prst="rect">
            <a:avLst/>
          </a:prstGeom>
          <a:solidFill>
            <a:srgbClr val="FFFFFF">
              <a:alpha val="80000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4442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07786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8" y="1226771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413489-A022-1BBA-6B83-29E48796EA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5594" y="3321111"/>
            <a:ext cx="3392812" cy="2877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185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at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0FC3E1-CE08-AEC5-971A-1E4239115F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0811" y="333507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4016101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tap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2BBE0E-3B96-EEE0-2730-95DF3446B8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0814" y="33614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2103222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4"/>
            <a:extLst>
              <a:ext uri="{FF2B5EF4-FFF2-40B4-BE49-F238E27FC236}">
                <a16:creationId xmlns:a16="http://schemas.microsoft.com/office/drawing/2014/main" id="{E415BF13-DE52-C26B-E6D6-EC2B1AD86881}"/>
              </a:ext>
            </a:extLst>
          </p:cNvPr>
          <p:cNvSpPr/>
          <p:nvPr/>
        </p:nvSpPr>
        <p:spPr>
          <a:xfrm>
            <a:off x="5153891" y="4384964"/>
            <a:ext cx="1704109" cy="3117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916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7B1E0AF-F7BB-5DBB-B56F-882A1CEA62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832" y="719328"/>
            <a:ext cx="2769021" cy="367569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8332BFA-FBE8-8A4C-F19A-2B61FE2F6EC0}"/>
              </a:ext>
            </a:extLst>
          </p:cNvPr>
          <p:cNvSpPr txBox="1"/>
          <p:nvPr/>
        </p:nvSpPr>
        <p:spPr>
          <a:xfrm>
            <a:off x="3180035" y="4402639"/>
            <a:ext cx="2779776" cy="10156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1603066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5A0F751-ED47-0C1E-E929-655DEEA42B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3331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low confidence">
            <a:extLst>
              <a:ext uri="{FF2B5EF4-FFF2-40B4-BE49-F238E27FC236}">
                <a16:creationId xmlns:a16="http://schemas.microsoft.com/office/drawing/2014/main" id="{FB5403C7-C2D0-14A8-8E8C-C8CEA25377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21" y="910803"/>
            <a:ext cx="2778924" cy="3996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5826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12F67CC-1E31-5772-13FF-7C6EB12AB8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922" b="11686"/>
          <a:stretch/>
        </p:blipFill>
        <p:spPr>
          <a:xfrm>
            <a:off x="0" y="817580"/>
            <a:ext cx="9144000" cy="523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1996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ape&#10;&#10;Description automatically generated with low confidence">
            <a:extLst>
              <a:ext uri="{FF2B5EF4-FFF2-40B4-BE49-F238E27FC236}">
                <a16:creationId xmlns:a16="http://schemas.microsoft.com/office/drawing/2014/main" id="{806D3773-853A-B8E7-F864-4945B7F6D4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68" y="914400"/>
            <a:ext cx="2279287" cy="402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943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able&#10;&#10;Description automatically generated with medium confidence">
            <a:extLst>
              <a:ext uri="{FF2B5EF4-FFF2-40B4-BE49-F238E27FC236}">
                <a16:creationId xmlns:a16="http://schemas.microsoft.com/office/drawing/2014/main" id="{3294415A-86B1-BB80-0D9F-C4E5A2E229C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373" b="27297"/>
          <a:stretch/>
        </p:blipFill>
        <p:spPr>
          <a:xfrm>
            <a:off x="40784" y="871538"/>
            <a:ext cx="9062432" cy="4100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7513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646;p36">
            <a:extLst>
              <a:ext uri="{FF2B5EF4-FFF2-40B4-BE49-F238E27FC236}">
                <a16:creationId xmlns:a16="http://schemas.microsoft.com/office/drawing/2014/main" id="{54B3D17C-57CD-1373-06B4-47F76C87ED1F}"/>
              </a:ext>
            </a:extLst>
          </p:cNvPr>
          <p:cNvSpPr txBox="1"/>
          <p:nvPr/>
        </p:nvSpPr>
        <p:spPr>
          <a:xfrm>
            <a:off x="706582" y="1948974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at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648;p36">
            <a:extLst>
              <a:ext uri="{FF2B5EF4-FFF2-40B4-BE49-F238E27FC236}">
                <a16:creationId xmlns:a16="http://schemas.microsoft.com/office/drawing/2014/main" id="{902AEFF3-7ADB-0A2E-94EE-9699CE9B6649}"/>
              </a:ext>
            </a:extLst>
          </p:cNvPr>
          <p:cNvSpPr txBox="1"/>
          <p:nvPr/>
        </p:nvSpPr>
        <p:spPr>
          <a:xfrm>
            <a:off x="5214848" y="1948974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9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mat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Google Shape;650;p36">
            <a:extLst>
              <a:ext uri="{FF2B5EF4-FFF2-40B4-BE49-F238E27FC236}">
                <a16:creationId xmlns:a16="http://schemas.microsoft.com/office/drawing/2014/main" id="{4109BBE9-E139-541F-177B-700283E57B78}"/>
              </a:ext>
            </a:extLst>
          </p:cNvPr>
          <p:cNvSpPr txBox="1"/>
          <p:nvPr/>
        </p:nvSpPr>
        <p:spPr>
          <a:xfrm>
            <a:off x="2990503" y="425919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9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sat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05798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646;p36">
            <a:extLst>
              <a:ext uri="{FF2B5EF4-FFF2-40B4-BE49-F238E27FC236}">
                <a16:creationId xmlns:a16="http://schemas.microsoft.com/office/drawing/2014/main" id="{60081CDA-EFE7-F2B8-FFDE-2D810C8E058C}"/>
              </a:ext>
            </a:extLst>
          </p:cNvPr>
          <p:cNvSpPr txBox="1"/>
          <p:nvPr/>
        </p:nvSpPr>
        <p:spPr>
          <a:xfrm>
            <a:off x="706582" y="1948974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at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Google Shape;648;p36">
            <a:extLst>
              <a:ext uri="{FF2B5EF4-FFF2-40B4-BE49-F238E27FC236}">
                <a16:creationId xmlns:a16="http://schemas.microsoft.com/office/drawing/2014/main" id="{9E6C36D8-801E-6851-ADCF-084730E469B1}"/>
              </a:ext>
            </a:extLst>
          </p:cNvPr>
          <p:cNvSpPr txBox="1"/>
          <p:nvPr/>
        </p:nvSpPr>
        <p:spPr>
          <a:xfrm>
            <a:off x="5214848" y="1948974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9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mat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" name="Google Shape;650;p36">
            <a:extLst>
              <a:ext uri="{FF2B5EF4-FFF2-40B4-BE49-F238E27FC236}">
                <a16:creationId xmlns:a16="http://schemas.microsoft.com/office/drawing/2014/main" id="{3205E047-950F-E609-8A45-C0368CA9BAD8}"/>
              </a:ext>
            </a:extLst>
          </p:cNvPr>
          <p:cNvSpPr txBox="1"/>
          <p:nvPr/>
        </p:nvSpPr>
        <p:spPr>
          <a:xfrm>
            <a:off x="2990503" y="425919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9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sat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3574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05811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42722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2454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2EA9284-39FD-EBE4-EB03-91ACD5B27D58}"/>
              </a:ext>
            </a:extLst>
          </p:cNvPr>
          <p:cNvSpPr/>
          <p:nvPr/>
        </p:nvSpPr>
        <p:spPr>
          <a:xfrm>
            <a:off x="7616414" y="2129706"/>
            <a:ext cx="688490" cy="6454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FA785AF-3DC1-EEAB-DB2E-71B57C5E4ACC}"/>
              </a:ext>
            </a:extLst>
          </p:cNvPr>
          <p:cNvSpPr/>
          <p:nvPr/>
        </p:nvSpPr>
        <p:spPr>
          <a:xfrm>
            <a:off x="5134708" y="1574964"/>
            <a:ext cx="2481706" cy="1773148"/>
          </a:xfrm>
          <a:prstGeom prst="rect">
            <a:avLst/>
          </a:prstGeom>
          <a:solidFill>
            <a:srgbClr val="FFFFFF">
              <a:alpha val="80000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6929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40;p67">
            <a:extLst>
              <a:ext uri="{FF2B5EF4-FFF2-40B4-BE49-F238E27FC236}">
                <a16:creationId xmlns:a16="http://schemas.microsoft.com/office/drawing/2014/main" id="{E5202857-DDDA-C2CD-3AFE-C2B2A89CFBD1}"/>
              </a:ext>
            </a:extLst>
          </p:cNvPr>
          <p:cNvSpPr txBox="1"/>
          <p:nvPr/>
        </p:nvSpPr>
        <p:spPr>
          <a:xfrm>
            <a:off x="553913" y="3429000"/>
            <a:ext cx="803617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Insert brief reinforcement activity and/or transition to next part of reading block.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2417658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4B38AC8-09C0-DF90-5563-E06A32B10048}"/>
              </a:ext>
            </a:extLst>
          </p:cNvPr>
          <p:cNvSpPr txBox="1"/>
          <p:nvPr/>
        </p:nvSpPr>
        <p:spPr>
          <a:xfrm>
            <a:off x="910156" y="2933280"/>
            <a:ext cx="7323685" cy="165504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4</a:t>
            </a:r>
          </a:p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t /t/</a:t>
            </a:r>
          </a:p>
        </p:txBody>
      </p:sp>
    </p:spTree>
    <p:extLst>
      <p:ext uri="{BB962C8B-B14F-4D97-AF65-F5344CB8AC3E}">
        <p14:creationId xmlns:p14="http://schemas.microsoft.com/office/powerpoint/2010/main" val="356665885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1C8D437-AFE5-50F5-B15F-916C0773F90C}"/>
              </a:ext>
            </a:extLst>
          </p:cNvPr>
          <p:cNvSpPr/>
          <p:nvPr/>
        </p:nvSpPr>
        <p:spPr>
          <a:xfrm>
            <a:off x="7583757" y="4317735"/>
            <a:ext cx="688490" cy="6454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5419D55-3FE2-5CFE-29F3-5C2CAAFD1702}"/>
              </a:ext>
            </a:extLst>
          </p:cNvPr>
          <p:cNvSpPr/>
          <p:nvPr/>
        </p:nvSpPr>
        <p:spPr>
          <a:xfrm>
            <a:off x="5102051" y="3753890"/>
            <a:ext cx="2481706" cy="1773148"/>
          </a:xfrm>
          <a:prstGeom prst="rect">
            <a:avLst/>
          </a:prstGeom>
          <a:solidFill>
            <a:srgbClr val="FFFFFF">
              <a:alpha val="80000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42651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3" name="Google Shape;288;p3">
            <a:extLst>
              <a:ext uri="{FF2B5EF4-FFF2-40B4-BE49-F238E27FC236}">
                <a16:creationId xmlns:a16="http://schemas.microsoft.com/office/drawing/2014/main" id="{FB026085-2D6C-BFF8-5D7A-765F8ACFEFB9}"/>
              </a:ext>
            </a:extLst>
          </p:cNvPr>
          <p:cNvSpPr txBox="1"/>
          <p:nvPr/>
        </p:nvSpPr>
        <p:spPr>
          <a:xfrm>
            <a:off x="0" y="365127"/>
            <a:ext cx="9144000" cy="932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409C"/>
              </a:buClr>
              <a:buSzPts val="5400"/>
              <a:buFont typeface="Century Gothic"/>
              <a:buNone/>
            </a:pPr>
            <a:r>
              <a:rPr lang="en-US" sz="5400" b="1" i="0" u="none" strike="noStrike" cap="none" dirty="0">
                <a:solidFill>
                  <a:srgbClr val="2C629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New Concept Review</a:t>
            </a:r>
            <a:endParaRPr dirty="0">
              <a:solidFill>
                <a:srgbClr val="2C629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6B3518-BD25-0F59-C8A4-C02F8E5DC2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061" r="20038"/>
          <a:stretch/>
        </p:blipFill>
        <p:spPr>
          <a:xfrm>
            <a:off x="2916382" y="1778000"/>
            <a:ext cx="3311236" cy="3302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0E0542-C59E-16A6-F7EF-888F18661F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49345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8" y="1226771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413489-A022-1BBA-6B83-29E48796EA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5594" y="3321111"/>
            <a:ext cx="3392812" cy="2877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680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at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0FC3E1-CE08-AEC5-971A-1E4239115F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0811" y="333507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1417045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tap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2BBE0E-3B96-EEE0-2730-95DF3446B8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0814" y="33614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3972888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380E019-DBD7-36E0-2363-3DD406210B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832" y="719328"/>
            <a:ext cx="2769021" cy="367569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21DBF08-4339-064F-C7AD-5A93A3EA4594}"/>
              </a:ext>
            </a:extLst>
          </p:cNvPr>
          <p:cNvSpPr txBox="1"/>
          <p:nvPr/>
        </p:nvSpPr>
        <p:spPr>
          <a:xfrm>
            <a:off x="3180035" y="4402639"/>
            <a:ext cx="2779776" cy="10156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3180697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able&#10;&#10;Description automatically generated with medium confidence">
            <a:extLst>
              <a:ext uri="{FF2B5EF4-FFF2-40B4-BE49-F238E27FC236}">
                <a16:creationId xmlns:a16="http://schemas.microsoft.com/office/drawing/2014/main" id="{3294415A-86B1-BB80-0D9F-C4E5A2E229C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373" b="27297"/>
          <a:stretch/>
        </p:blipFill>
        <p:spPr>
          <a:xfrm>
            <a:off x="40784" y="871538"/>
            <a:ext cx="9062432" cy="4100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4067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79B3913-54D9-9847-B1D5-1FB24024B9A4}"/>
              </a:ext>
            </a:extLst>
          </p:cNvPr>
          <p:cNvSpPr txBox="1"/>
          <p:nvPr/>
        </p:nvSpPr>
        <p:spPr>
          <a:xfrm>
            <a:off x="910156" y="2933280"/>
            <a:ext cx="7323685" cy="165504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4</a:t>
            </a:r>
          </a:p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t /t/</a:t>
            </a:r>
          </a:p>
        </p:txBody>
      </p:sp>
    </p:spTree>
    <p:extLst>
      <p:ext uri="{BB962C8B-B14F-4D97-AF65-F5344CB8AC3E}">
        <p14:creationId xmlns:p14="http://schemas.microsoft.com/office/powerpoint/2010/main" val="307774964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646;p36">
            <a:extLst>
              <a:ext uri="{FF2B5EF4-FFF2-40B4-BE49-F238E27FC236}">
                <a16:creationId xmlns:a16="http://schemas.microsoft.com/office/drawing/2014/main" id="{60081CDA-EFE7-F2B8-FFDE-2D810C8E058C}"/>
              </a:ext>
            </a:extLst>
          </p:cNvPr>
          <p:cNvSpPr txBox="1"/>
          <p:nvPr/>
        </p:nvSpPr>
        <p:spPr>
          <a:xfrm>
            <a:off x="706582" y="1948974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at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Google Shape;648;p36">
            <a:extLst>
              <a:ext uri="{FF2B5EF4-FFF2-40B4-BE49-F238E27FC236}">
                <a16:creationId xmlns:a16="http://schemas.microsoft.com/office/drawing/2014/main" id="{9E6C36D8-801E-6851-ADCF-084730E469B1}"/>
              </a:ext>
            </a:extLst>
          </p:cNvPr>
          <p:cNvSpPr txBox="1"/>
          <p:nvPr/>
        </p:nvSpPr>
        <p:spPr>
          <a:xfrm>
            <a:off x="5214848" y="1948974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9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mat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" name="Google Shape;650;p36">
            <a:extLst>
              <a:ext uri="{FF2B5EF4-FFF2-40B4-BE49-F238E27FC236}">
                <a16:creationId xmlns:a16="http://schemas.microsoft.com/office/drawing/2014/main" id="{3205E047-950F-E609-8A45-C0368CA9BAD8}"/>
              </a:ext>
            </a:extLst>
          </p:cNvPr>
          <p:cNvSpPr txBox="1"/>
          <p:nvPr/>
        </p:nvSpPr>
        <p:spPr>
          <a:xfrm>
            <a:off x="2990503" y="425919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9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sat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24862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5A59375-7E4A-D8B0-AEB0-5BF6635369E1}"/>
              </a:ext>
            </a:extLst>
          </p:cNvPr>
          <p:cNvSpPr/>
          <p:nvPr/>
        </p:nvSpPr>
        <p:spPr>
          <a:xfrm>
            <a:off x="7583757" y="4317735"/>
            <a:ext cx="688490" cy="6454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E3DA01A-9746-7056-FB8C-5585ACC09764}"/>
              </a:ext>
            </a:extLst>
          </p:cNvPr>
          <p:cNvSpPr/>
          <p:nvPr/>
        </p:nvSpPr>
        <p:spPr>
          <a:xfrm>
            <a:off x="5102051" y="3753890"/>
            <a:ext cx="2481706" cy="1773148"/>
          </a:xfrm>
          <a:prstGeom prst="rect">
            <a:avLst/>
          </a:prstGeom>
          <a:solidFill>
            <a:srgbClr val="FFFFFF">
              <a:alpha val="80000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3289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452479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10C0293-65A3-2311-3242-53D89FD5D03B}"/>
              </a:ext>
            </a:extLst>
          </p:cNvPr>
          <p:cNvSpPr/>
          <p:nvPr/>
        </p:nvSpPr>
        <p:spPr>
          <a:xfrm>
            <a:off x="7583757" y="4317735"/>
            <a:ext cx="688490" cy="6454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272E217-1A9B-C32D-EA19-32ACD0DBD84A}"/>
              </a:ext>
            </a:extLst>
          </p:cNvPr>
          <p:cNvSpPr/>
          <p:nvPr/>
        </p:nvSpPr>
        <p:spPr>
          <a:xfrm>
            <a:off x="5102051" y="3753890"/>
            <a:ext cx="2481706" cy="1773148"/>
          </a:xfrm>
          <a:prstGeom prst="rect">
            <a:avLst/>
          </a:prstGeom>
          <a:solidFill>
            <a:srgbClr val="FFFFFF">
              <a:alpha val="80000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84090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602863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234045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ctr"/>
            <a:r>
              <a:rPr lang="en-US" sz="11500" b="1" spc="300">
                <a:latin typeface="Century Gothic"/>
              </a:rPr>
              <a:t>the</a:t>
            </a:r>
            <a:endParaRPr lang="en-US" sz="11500" spc="300"/>
          </a:p>
        </p:txBody>
      </p:sp>
      <p:sp>
        <p:nvSpPr>
          <p:cNvPr id="5" name="Heart 4">
            <a:extLst>
              <a:ext uri="{FF2B5EF4-FFF2-40B4-BE49-F238E27FC236}">
                <a16:creationId xmlns:a16="http://schemas.microsoft.com/office/drawing/2014/main" id="{6486992C-6E00-2B2F-A404-C9085B15D192}"/>
              </a:ext>
            </a:extLst>
          </p:cNvPr>
          <p:cNvSpPr/>
          <p:nvPr/>
        </p:nvSpPr>
        <p:spPr>
          <a:xfrm>
            <a:off x="4835309" y="4099728"/>
            <a:ext cx="769434" cy="635619"/>
          </a:xfrm>
          <a:prstGeom prst="heart">
            <a:avLst/>
          </a:prstGeom>
          <a:solidFill>
            <a:srgbClr val="C73D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7C51931-041E-A838-23DF-84F1A33A35CA}"/>
              </a:ext>
            </a:extLst>
          </p:cNvPr>
          <p:cNvCxnSpPr>
            <a:cxnSpLocks/>
          </p:cNvCxnSpPr>
          <p:nvPr/>
        </p:nvCxnSpPr>
        <p:spPr>
          <a:xfrm>
            <a:off x="3297836" y="3919150"/>
            <a:ext cx="1508595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Heart 7">
            <a:extLst>
              <a:ext uri="{FF2B5EF4-FFF2-40B4-BE49-F238E27FC236}">
                <a16:creationId xmlns:a16="http://schemas.microsoft.com/office/drawing/2014/main" id="{BCB0CF40-9417-27B1-F56A-A2ACCB8CAA5B}"/>
              </a:ext>
            </a:extLst>
          </p:cNvPr>
          <p:cNvSpPr/>
          <p:nvPr/>
        </p:nvSpPr>
        <p:spPr>
          <a:xfrm>
            <a:off x="3667416" y="4099728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203C9B3-62EA-76AD-29C7-00B948028900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8914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Arial"/>
                <a:sym typeface="Arial"/>
              </a:rPr>
              <a:t>I</a:t>
            </a:r>
            <a:endParaRPr kumimoji="0" lang="en-US" sz="11500" b="0" i="0" u="none" strike="noStrike" kern="1200" cap="none" spc="3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9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4" name="Heart 3">
            <a:extLst>
              <a:ext uri="{FF2B5EF4-FFF2-40B4-BE49-F238E27FC236}">
                <a16:creationId xmlns:a16="http://schemas.microsoft.com/office/drawing/2014/main" id="{342DD39D-7E56-463D-A162-AE3FFD37B688}"/>
              </a:ext>
            </a:extLst>
          </p:cNvPr>
          <p:cNvSpPr/>
          <p:nvPr/>
        </p:nvSpPr>
        <p:spPr>
          <a:xfrm>
            <a:off x="4187283" y="4038198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59BE979-90C9-F1A5-7990-32D5C58EAF86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60234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879520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82D2147-2CC8-8569-272B-69842EF4F79F}"/>
              </a:ext>
            </a:extLst>
          </p:cNvPr>
          <p:cNvSpPr/>
          <p:nvPr/>
        </p:nvSpPr>
        <p:spPr>
          <a:xfrm>
            <a:off x="7583757" y="4317735"/>
            <a:ext cx="688490" cy="6454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6A6469F-DEFE-B537-516D-D63DF73E664D}"/>
              </a:ext>
            </a:extLst>
          </p:cNvPr>
          <p:cNvSpPr/>
          <p:nvPr/>
        </p:nvSpPr>
        <p:spPr>
          <a:xfrm>
            <a:off x="5102051" y="3753890"/>
            <a:ext cx="2481706" cy="1773148"/>
          </a:xfrm>
          <a:prstGeom prst="rect">
            <a:avLst/>
          </a:prstGeom>
          <a:solidFill>
            <a:srgbClr val="FFFFFF">
              <a:alpha val="80000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3165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30108D0-6CB6-395E-F60E-BB8BE7D24231}"/>
              </a:ext>
            </a:extLst>
          </p:cNvPr>
          <p:cNvSpPr/>
          <p:nvPr/>
        </p:nvSpPr>
        <p:spPr>
          <a:xfrm>
            <a:off x="7616414" y="2129706"/>
            <a:ext cx="688490" cy="6454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DFCA851-A176-C4BB-BF45-BEE49239C0C6}"/>
              </a:ext>
            </a:extLst>
          </p:cNvPr>
          <p:cNvSpPr/>
          <p:nvPr/>
        </p:nvSpPr>
        <p:spPr>
          <a:xfrm>
            <a:off x="5134708" y="1574964"/>
            <a:ext cx="2481706" cy="1773148"/>
          </a:xfrm>
          <a:prstGeom prst="rect">
            <a:avLst/>
          </a:prstGeom>
          <a:solidFill>
            <a:srgbClr val="FFFFFF">
              <a:alpha val="80000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58801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40;p67">
            <a:extLst>
              <a:ext uri="{FF2B5EF4-FFF2-40B4-BE49-F238E27FC236}">
                <a16:creationId xmlns:a16="http://schemas.microsoft.com/office/drawing/2014/main" id="{C074E753-6D3D-6A1E-58B1-8F4D19F52894}"/>
              </a:ext>
            </a:extLst>
          </p:cNvPr>
          <p:cNvSpPr txBox="1"/>
          <p:nvPr/>
        </p:nvSpPr>
        <p:spPr>
          <a:xfrm>
            <a:off x="553913" y="3429000"/>
            <a:ext cx="803617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Insert brief reinforcement activity and/or transition to next part of reading block.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467930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66030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59E3BAD-397F-9EF7-61DC-A061E4389562}"/>
              </a:ext>
            </a:extLst>
          </p:cNvPr>
          <p:cNvSpPr/>
          <p:nvPr/>
        </p:nvSpPr>
        <p:spPr>
          <a:xfrm>
            <a:off x="7616414" y="2129706"/>
            <a:ext cx="688490" cy="6454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9276E5E-4AD1-06A9-7F8E-0C0A29B13509}"/>
              </a:ext>
            </a:extLst>
          </p:cNvPr>
          <p:cNvSpPr/>
          <p:nvPr/>
        </p:nvSpPr>
        <p:spPr>
          <a:xfrm>
            <a:off x="5134708" y="1574964"/>
            <a:ext cx="2481706" cy="1773148"/>
          </a:xfrm>
          <a:prstGeom prst="rect">
            <a:avLst/>
          </a:prstGeom>
          <a:solidFill>
            <a:srgbClr val="FFFFFF">
              <a:alpha val="80000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7211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48386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s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072955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959</TotalTime>
  <Words>433</Words>
  <Application>Microsoft Macintosh PowerPoint</Application>
  <PresentationFormat>On-screen Show (4:3)</PresentationFormat>
  <Paragraphs>94</Paragraphs>
  <Slides>50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50</vt:i4>
      </vt:variant>
    </vt:vector>
  </HeadingPairs>
  <TitlesOfParts>
    <vt:vector size="58" baseType="lpstr">
      <vt:lpstr>Arial</vt:lpstr>
      <vt:lpstr>Calibri</vt:lpstr>
      <vt:lpstr>Calibri Light</vt:lpstr>
      <vt:lpstr>Century Gothic</vt:lpstr>
      <vt:lpstr>Comic Sans MS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Colleen Pollett</dc:creator>
  <cp:lastModifiedBy>Colleen Pollett</cp:lastModifiedBy>
  <cp:revision>42</cp:revision>
  <dcterms:created xsi:type="dcterms:W3CDTF">2022-06-06T14:24:31Z</dcterms:created>
  <dcterms:modified xsi:type="dcterms:W3CDTF">2022-09-12T13:30:10Z</dcterms:modified>
</cp:coreProperties>
</file>