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47"/>
  </p:notesMasterIdLst>
  <p:sldIdLst>
    <p:sldId id="2247" r:id="rId3"/>
    <p:sldId id="291" r:id="rId4"/>
    <p:sldId id="323" r:id="rId5"/>
    <p:sldId id="2248" r:id="rId6"/>
    <p:sldId id="333" r:id="rId7"/>
    <p:sldId id="3386" r:id="rId8"/>
    <p:sldId id="3405" r:id="rId9"/>
    <p:sldId id="3407" r:id="rId10"/>
    <p:sldId id="3408" r:id="rId11"/>
    <p:sldId id="3409" r:id="rId12"/>
    <p:sldId id="3410" r:id="rId13"/>
    <p:sldId id="3411" r:id="rId14"/>
    <p:sldId id="3412" r:id="rId15"/>
    <p:sldId id="3413" r:id="rId16"/>
    <p:sldId id="3414" r:id="rId17"/>
    <p:sldId id="3415" r:id="rId18"/>
    <p:sldId id="3416" r:id="rId19"/>
    <p:sldId id="3417" r:id="rId20"/>
    <p:sldId id="3418" r:id="rId21"/>
    <p:sldId id="3425" r:id="rId22"/>
    <p:sldId id="3420" r:id="rId23"/>
    <p:sldId id="3421" r:id="rId24"/>
    <p:sldId id="3422" r:id="rId25"/>
    <p:sldId id="3423" r:id="rId26"/>
    <p:sldId id="3424" r:id="rId27"/>
    <p:sldId id="3426" r:id="rId28"/>
    <p:sldId id="3427" r:id="rId29"/>
    <p:sldId id="2175" r:id="rId30"/>
    <p:sldId id="261" r:id="rId31"/>
    <p:sldId id="3429" r:id="rId32"/>
    <p:sldId id="3406" r:id="rId33"/>
    <p:sldId id="3276" r:id="rId34"/>
    <p:sldId id="3277" r:id="rId35"/>
    <p:sldId id="3428" r:id="rId36"/>
    <p:sldId id="3211" r:id="rId37"/>
    <p:sldId id="3241" r:id="rId38"/>
    <p:sldId id="3390" r:id="rId39"/>
    <p:sldId id="3223" r:id="rId40"/>
    <p:sldId id="3253" r:id="rId41"/>
    <p:sldId id="3139" r:id="rId42"/>
    <p:sldId id="3209" r:id="rId43"/>
    <p:sldId id="3239" r:id="rId44"/>
    <p:sldId id="2176" r:id="rId45"/>
    <p:sldId id="223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F035-AA50-DC94-688B-9377E818EE49}" name="Contesse,Valentina A" initials="CA" userId="S::valufgator@ufl.edu::66806d4e-fd53-4162-bb2b-dfd5f9123657" providerId="AD"/>
  <p188:author id="{E71CE4EF-5F63-C309-1C8F-AD9BED01D6EA}" name="Alyssa Ricke" initials="AR" userId="S::alychickq22@ufl.edu::36f174c9-250d-4433-864f-f7349753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5436"/>
    <a:srgbClr val="22409D"/>
    <a:srgbClr val="2C629F"/>
    <a:srgbClr val="25B0A7"/>
    <a:srgbClr val="AE382B"/>
    <a:srgbClr val="25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26"/>
    <p:restoredTop sz="83469"/>
  </p:normalViewPr>
  <p:slideViewPr>
    <p:cSldViewPr snapToGrid="0" snapToObjects="1">
      <p:cViewPr varScale="1">
        <p:scale>
          <a:sx n="106" d="100"/>
          <a:sy n="106" d="100"/>
        </p:scale>
        <p:origin x="1648"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BB2B-03B0-BA4D-8766-8EF49B89551B}" type="datetimeFigureOut">
              <a:rPr lang="en-US" smtClean="0"/>
              <a:t>8/10/23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B05D2-5D65-874B-87C6-2AEC7FA940C5}" type="slidenum">
              <a:rPr lang="en-US" smtClean="0"/>
              <a:t>‹#›</a:t>
            </a:fld>
            <a:endParaRPr lang="en-US" dirty="0"/>
          </a:p>
        </p:txBody>
      </p:sp>
    </p:spTree>
    <p:extLst>
      <p:ext uri="{BB962C8B-B14F-4D97-AF65-F5344CB8AC3E}">
        <p14:creationId xmlns:p14="http://schemas.microsoft.com/office/powerpoint/2010/main" val="1063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ufliteracy.org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a:t>
            </a:fld>
            <a:endParaRPr lang="en-US" dirty="0"/>
          </a:p>
        </p:txBody>
      </p:sp>
    </p:spTree>
    <p:extLst>
      <p:ext uri="{BB962C8B-B14F-4D97-AF65-F5344CB8AC3E}">
        <p14:creationId xmlns:p14="http://schemas.microsoft.com/office/powerpoint/2010/main" val="69539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 (eagle)</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12</a:t>
            </a:fld>
            <a:endParaRPr lang="en-US" dirty="0"/>
          </a:p>
        </p:txBody>
      </p:sp>
    </p:spTree>
    <p:extLst>
      <p:ext uri="{BB962C8B-B14F-4D97-AF65-F5344CB8AC3E}">
        <p14:creationId xmlns:p14="http://schemas.microsoft.com/office/powerpoint/2010/main" val="1670698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i</a:t>
            </a:r>
            <a:r>
              <a:rPr lang="en-US" sz="1200" b="0" kern="1200" dirty="0">
                <a:solidFill>
                  <a:schemeClr val="tx1"/>
                </a:solidFill>
                <a:effectLst/>
                <a:latin typeface="+mn-lt"/>
                <a:ea typeface="+mn-ea"/>
                <a:cs typeface="+mn-cs"/>
              </a:rPr>
              <a:t>̆/ (itch)</a:t>
            </a:r>
            <a:endParaRPr lang="en-US" b="0"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13</a:t>
            </a:fld>
            <a:endParaRPr lang="en-US" dirty="0"/>
          </a:p>
        </p:txBody>
      </p:sp>
    </p:spTree>
    <p:extLst>
      <p:ext uri="{BB962C8B-B14F-4D97-AF65-F5344CB8AC3E}">
        <p14:creationId xmlns:p14="http://schemas.microsoft.com/office/powerpoint/2010/main" val="3848785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 (acorn)</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14</a:t>
            </a:fld>
            <a:endParaRPr lang="en-US" dirty="0"/>
          </a:p>
        </p:txBody>
      </p:sp>
    </p:spTree>
    <p:extLst>
      <p:ext uri="{BB962C8B-B14F-4D97-AF65-F5344CB8AC3E}">
        <p14:creationId xmlns:p14="http://schemas.microsoft.com/office/powerpoint/2010/main" val="371824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 (edge)</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15</a:t>
            </a:fld>
            <a:endParaRPr lang="en-US" dirty="0"/>
          </a:p>
        </p:txBody>
      </p:sp>
    </p:spTree>
    <p:extLst>
      <p:ext uri="{BB962C8B-B14F-4D97-AF65-F5344CB8AC3E}">
        <p14:creationId xmlns:p14="http://schemas.microsoft.com/office/powerpoint/2010/main" val="1499938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 (apple)</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16</a:t>
            </a:fld>
            <a:endParaRPr lang="en-US" dirty="0"/>
          </a:p>
        </p:txBody>
      </p:sp>
    </p:spTree>
    <p:extLst>
      <p:ext uri="{BB962C8B-B14F-4D97-AF65-F5344CB8AC3E}">
        <p14:creationId xmlns:p14="http://schemas.microsoft.com/office/powerpoint/2010/main" val="83716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i</a:t>
            </a:r>
            <a:r>
              <a:rPr lang="en-US" sz="1200" b="0" kern="1200" dirty="0">
                <a:solidFill>
                  <a:schemeClr val="tx1"/>
                </a:solidFill>
                <a:effectLst/>
                <a:latin typeface="+mn-lt"/>
                <a:ea typeface="+mn-ea"/>
                <a:cs typeface="+mn-cs"/>
              </a:rPr>
              <a:t>̄/ (ice cream)</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17</a:t>
            </a:fld>
            <a:endParaRPr lang="en-US" dirty="0"/>
          </a:p>
        </p:txBody>
      </p:sp>
    </p:spTree>
    <p:extLst>
      <p:ext uri="{BB962C8B-B14F-4D97-AF65-F5344CB8AC3E}">
        <p14:creationId xmlns:p14="http://schemas.microsoft.com/office/powerpoint/2010/main" val="2594187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 (octopus)</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18</a:t>
            </a:fld>
            <a:endParaRPr lang="en-US" dirty="0"/>
          </a:p>
        </p:txBody>
      </p:sp>
    </p:spTree>
    <p:extLst>
      <p:ext uri="{BB962C8B-B14F-4D97-AF65-F5344CB8AC3E}">
        <p14:creationId xmlns:p14="http://schemas.microsoft.com/office/powerpoint/2010/main" val="409178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/aw/ (awning)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19</a:t>
            </a:fld>
            <a:endParaRPr lang="en-US" dirty="0"/>
          </a:p>
        </p:txBody>
      </p:sp>
    </p:spTree>
    <p:extLst>
      <p:ext uri="{BB962C8B-B14F-4D97-AF65-F5344CB8AC3E}">
        <p14:creationId xmlns:p14="http://schemas.microsoft.com/office/powerpoint/2010/main" val="2065907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 (up)</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20</a:t>
            </a:fld>
            <a:endParaRPr lang="en-US" dirty="0"/>
          </a:p>
        </p:txBody>
      </p:sp>
    </p:spTree>
    <p:extLst>
      <p:ext uri="{BB962C8B-B14F-4D97-AF65-F5344CB8AC3E}">
        <p14:creationId xmlns:p14="http://schemas.microsoft.com/office/powerpoint/2010/main" val="3028654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 (open)</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21</a:t>
            </a:fld>
            <a:endParaRPr lang="en-US" dirty="0"/>
          </a:p>
        </p:txBody>
      </p:sp>
    </p:spTree>
    <p:extLst>
      <p:ext uri="{BB962C8B-B14F-4D97-AF65-F5344CB8AC3E}">
        <p14:creationId xmlns:p14="http://schemas.microsoft.com/office/powerpoint/2010/main" val="20246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oo</a:t>
            </a:r>
            <a:r>
              <a:rPr lang="en-US" sz="1200" b="0" kern="1200" dirty="0">
                <a:solidFill>
                  <a:schemeClr val="tx1"/>
                </a:solidFill>
                <a:effectLst/>
                <a:latin typeface="+mn-lt"/>
                <a:ea typeface="+mn-ea"/>
                <a:cs typeface="+mn-cs"/>
              </a:rPr>
              <a:t>/ (b</a:t>
            </a:r>
            <a:r>
              <a:rPr lang="en-US" sz="1200" b="0" u="sng" kern="1200" dirty="0">
                <a:solidFill>
                  <a:schemeClr val="tx1"/>
                </a:solidFill>
                <a:effectLst/>
                <a:latin typeface="+mn-lt"/>
                <a:ea typeface="+mn-ea"/>
                <a:cs typeface="+mn-cs"/>
              </a:rPr>
              <a:t>oo</a:t>
            </a:r>
            <a:r>
              <a:rPr lang="en-US" sz="1200" b="0" kern="1200" dirty="0">
                <a:solidFill>
                  <a:schemeClr val="tx1"/>
                </a:solidFill>
                <a:effectLst/>
                <a:latin typeface="+mn-lt"/>
                <a:ea typeface="+mn-ea"/>
                <a:cs typeface="+mn-cs"/>
              </a:rPr>
              <a:t>k)</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22</a:t>
            </a:fld>
            <a:endParaRPr lang="en-US" dirty="0"/>
          </a:p>
        </p:txBody>
      </p:sp>
    </p:spTree>
    <p:extLst>
      <p:ext uri="{BB962C8B-B14F-4D97-AF65-F5344CB8AC3E}">
        <p14:creationId xmlns:p14="http://schemas.microsoft.com/office/powerpoint/2010/main" val="1226834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 (sp</a:t>
            </a:r>
            <a:r>
              <a:rPr lang="en-US" sz="1200" b="0" u="sng" kern="1200" dirty="0">
                <a:solidFill>
                  <a:schemeClr val="tx1"/>
                </a:solidFill>
                <a:effectLst/>
                <a:latin typeface="+mn-lt"/>
                <a:ea typeface="+mn-ea"/>
                <a:cs typeface="+mn-cs"/>
              </a:rPr>
              <a:t>oo</a:t>
            </a:r>
            <a:r>
              <a:rPr lang="en-US" sz="1200" b="0" kern="1200" dirty="0">
                <a:solidFill>
                  <a:schemeClr val="tx1"/>
                </a:solidFill>
                <a:effectLst/>
                <a:latin typeface="+mn-lt"/>
                <a:ea typeface="+mn-ea"/>
                <a:cs typeface="+mn-cs"/>
              </a:rPr>
              <a:t>n)</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23</a:t>
            </a:fld>
            <a:endParaRPr lang="en-US" dirty="0"/>
          </a:p>
        </p:txBody>
      </p:sp>
    </p:spTree>
    <p:extLst>
      <p:ext uri="{BB962C8B-B14F-4D97-AF65-F5344CB8AC3E}">
        <p14:creationId xmlns:p14="http://schemas.microsoft.com/office/powerpoint/2010/main" val="1523310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yu</a:t>
            </a:r>
            <a:r>
              <a:rPr lang="en-US" sz="1200" b="0" kern="1200" dirty="0">
                <a:solidFill>
                  <a:schemeClr val="tx1"/>
                </a:solidFill>
                <a:effectLst/>
                <a:latin typeface="+mn-lt"/>
                <a:ea typeface="+mn-ea"/>
                <a:cs typeface="+mn-cs"/>
              </a:rPr>
              <a:t>̄/ (unicorn)</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24</a:t>
            </a:fld>
            <a:endParaRPr lang="en-US" dirty="0"/>
          </a:p>
        </p:txBody>
      </p:sp>
    </p:spTree>
    <p:extLst>
      <p:ext uri="{BB962C8B-B14F-4D97-AF65-F5344CB8AC3E}">
        <p14:creationId xmlns:p14="http://schemas.microsoft.com/office/powerpoint/2010/main" val="1877099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 /ā/, /</a:t>
            </a:r>
            <a:r>
              <a:rPr lang="en-US" sz="1200" b="0" kern="1200" dirty="0" err="1">
                <a:solidFill>
                  <a:schemeClr val="tx1"/>
                </a:solidFill>
                <a:effectLst/>
                <a:latin typeface="+mn-lt"/>
                <a:ea typeface="+mn-ea"/>
                <a:cs typeface="+mn-cs"/>
              </a:rPr>
              <a:t>i</a:t>
            </a:r>
            <a:r>
              <a:rPr lang="en-US" sz="1200" b="0" kern="1200" dirty="0">
                <a:solidFill>
                  <a:schemeClr val="tx1"/>
                </a:solidFill>
                <a:effectLst/>
                <a:latin typeface="+mn-lt"/>
                <a:ea typeface="+mn-ea"/>
                <a:cs typeface="+mn-cs"/>
              </a:rPr>
              <a:t>̄/, /ō/, /</a:t>
            </a:r>
            <a:r>
              <a:rPr lang="en-US" sz="1200" b="0" kern="1200" dirty="0" err="1">
                <a:solidFill>
                  <a:schemeClr val="tx1"/>
                </a:solidFill>
                <a:effectLst/>
                <a:latin typeface="+mn-lt"/>
                <a:ea typeface="+mn-ea"/>
                <a:cs typeface="+mn-cs"/>
              </a:rPr>
              <a:t>yu</a:t>
            </a:r>
            <a:r>
              <a:rPr lang="en-US" sz="1200" b="0" kern="1200" dirty="0">
                <a:solidFill>
                  <a:schemeClr val="tx1"/>
                </a:solidFill>
                <a:effectLst/>
                <a:latin typeface="+mn-lt"/>
                <a:ea typeface="+mn-ea"/>
                <a:cs typeface="+mn-c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315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i</a:t>
            </a:r>
            <a:r>
              <a:rPr lang="en-US" sz="1200" b="0" kern="1200" dirty="0">
                <a:solidFill>
                  <a:schemeClr val="tx1"/>
                </a:solidFill>
                <a:effectLst/>
                <a:latin typeface="+mn-lt"/>
                <a:ea typeface="+mn-ea"/>
                <a:cs typeface="+mn-cs"/>
              </a:rPr>
              <a:t>̆/, /ĕ/, /ă/, /ŏ/, /ŭ/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17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078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 </a:t>
            </a:r>
            <a:r>
              <a:rPr lang="en-US" i="0" dirty="0"/>
              <a:t>Getting Ready lesson plans for alphabet knowledge and letter formation activity.</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29</a:t>
            </a:fld>
            <a:endParaRPr lang="en-US" dirty="0"/>
          </a:p>
        </p:txBody>
      </p:sp>
    </p:spTree>
    <p:extLst>
      <p:ext uri="{BB962C8B-B14F-4D97-AF65-F5344CB8AC3E}">
        <p14:creationId xmlns:p14="http://schemas.microsoft.com/office/powerpoint/2010/main" val="1169257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472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K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363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9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fld id="{21FB05D2-5D65-874B-87C6-2AEC7FA940C5}" type="slidenum">
              <a:rPr lang="en-US" smtClean="0"/>
              <a:t>4</a:t>
            </a:fld>
            <a:endParaRPr lang="en-US" dirty="0"/>
          </a:p>
        </p:txBody>
      </p:sp>
    </p:spTree>
    <p:extLst>
      <p:ext uri="{BB962C8B-B14F-4D97-AF65-F5344CB8AC3E}">
        <p14:creationId xmlns:p14="http://schemas.microsoft.com/office/powerpoint/2010/main" val="448773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M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234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056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N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280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03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A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72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a:t>
            </a:r>
            <a:r>
              <a:rPr lang="en-US" i="0" dirty="0"/>
              <a:t> Getting Ready lesson plans for sound wall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sound wall activity may be completed with either the digital sound wall slides provided here or physical sound wall cards displayed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Introduction: The Vowel Valley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 (eagle)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14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 (octopus)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19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yu</a:t>
            </a:r>
            <a:r>
              <a:rPr lang="en-US" sz="1200" b="0" kern="1200" dirty="0">
                <a:solidFill>
                  <a:schemeClr val="tx1"/>
                </a:solidFill>
                <a:effectLst/>
                <a:latin typeface="+mn-lt"/>
                <a:ea typeface="+mn-ea"/>
                <a:cs typeface="+mn-cs"/>
              </a:rPr>
              <a:t>̄/ (unicorn)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279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88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360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04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090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8/10/23</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522164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42815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03714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E03CC-0339-F44C-B3A5-5A854C8DC9B3}" type="datetimeFigureOut">
              <a:rPr lang="en-US" smtClean="0"/>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285048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AE03CC-0339-F44C-B3A5-5A854C8DC9B3}" type="datetimeFigureOut">
              <a:rPr lang="en-US" smtClean="0"/>
              <a:t>8/10/23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131564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E03CC-0339-F44C-B3A5-5A854C8DC9B3}" type="datetimeFigureOut">
              <a:rPr lang="en-US" smtClean="0"/>
              <a:t>8/10/23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349831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E03CC-0339-F44C-B3A5-5A854C8DC9B3}" type="datetimeFigureOut">
              <a:rPr lang="en-US" smtClean="0"/>
              <a:t>8/10/23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82570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E03CC-0339-F44C-B3A5-5A854C8DC9B3}" type="datetimeFigureOut">
              <a:rPr lang="en-US" smtClean="0"/>
              <a:t>8/10/23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1900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7456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121528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867079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469173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043820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8/10/23</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600486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8/10/23</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798732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go_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905FE3-04FD-A215-32C3-948721EB0201}"/>
              </a:ext>
            </a:extLst>
          </p:cNvPr>
          <p:cNvSpPr>
            <a:spLocks noGrp="1"/>
          </p:cNvSpPr>
          <p:nvPr>
            <p:ph type="dt" sz="half" idx="10"/>
          </p:nvPr>
        </p:nvSpPr>
        <p:spPr/>
        <p:txBody>
          <a:bodyPr/>
          <a:lstStyle/>
          <a:p>
            <a:fld id="{FDA7682A-6A4C-49B5-868D-7260A2C15604}" type="datetimeFigureOut">
              <a:rPr lang="en-US" smtClean="0"/>
              <a:pPr/>
              <a:t>8/10/23</a:t>
            </a:fld>
            <a:endParaRPr lang="en-US" dirty="0"/>
          </a:p>
        </p:txBody>
      </p:sp>
      <p:sp>
        <p:nvSpPr>
          <p:cNvPr id="4" name="Footer Placeholder 3">
            <a:extLst>
              <a:ext uri="{FF2B5EF4-FFF2-40B4-BE49-F238E27FC236}">
                <a16:creationId xmlns:a16="http://schemas.microsoft.com/office/drawing/2014/main" id="{1AB3AFF5-E1B6-D26F-0D3D-074C782C4D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05DE54-3282-EE4C-3752-F4D2D50E1495}"/>
              </a:ext>
            </a:extLst>
          </p:cNvPr>
          <p:cNvSpPr>
            <a:spLocks noGrp="1"/>
          </p:cNvSpPr>
          <p:nvPr>
            <p:ph type="sldNum" sz="quarter" idx="12"/>
          </p:nvPr>
        </p:nvSpPr>
        <p:spPr/>
        <p:txBody>
          <a:bodyPr/>
          <a:lstStyle/>
          <a:p>
            <a:fld id="{F3CCE1B1-4751-4057-BEBB-A535099F4E45}" type="slidenum">
              <a:rPr lang="en-US" smtClean="0"/>
              <a:pPr/>
              <a:t>‹#›</a:t>
            </a:fld>
            <a:endParaRPr lang="en-US" dirty="0"/>
          </a:p>
        </p:txBody>
      </p:sp>
      <p:pic>
        <p:nvPicPr>
          <p:cNvPr id="6" name="Picture 5">
            <a:extLst>
              <a:ext uri="{FF2B5EF4-FFF2-40B4-BE49-F238E27FC236}">
                <a16:creationId xmlns:a16="http://schemas.microsoft.com/office/drawing/2014/main" id="{6FD63468-B6A7-5A43-B845-AA81A3A6A12C}"/>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D9C04C5D-871E-ADEC-53D7-9DA9F9A6A85E}"/>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41816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8/10/23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874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8/10/23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429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8/10/23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7028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8/10/23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60500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8/10/23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2490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992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01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8/10/23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6535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03CC-0339-F44C-B3A5-5A854C8DC9B3}" type="datetimeFigureOut">
              <a:rPr lang="en-US" smtClean="0"/>
              <a:t>8/10/23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9618-8840-BC40-A056-9FDC8BF16358}" type="slidenum">
              <a:rPr lang="en-US" smtClean="0"/>
              <a:t>‹#›</a:t>
            </a:fld>
            <a:endParaRPr lang="en-US"/>
          </a:p>
        </p:txBody>
      </p:sp>
    </p:spTree>
    <p:extLst>
      <p:ext uri="{BB962C8B-B14F-4D97-AF65-F5344CB8AC3E}">
        <p14:creationId xmlns:p14="http://schemas.microsoft.com/office/powerpoint/2010/main" val="26876252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44.gif"/></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46.gif"/></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image" Target="../media/image48.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6.xml"/><Relationship Id="rId4" Type="http://schemas.openxmlformats.org/officeDocument/2006/relationships/image" Target="../media/image51.gif"/></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910157" y="3132060"/>
            <a:ext cx="7323685" cy="1938528"/>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Getting Ready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Lesson H</a:t>
            </a: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2F2BEBC4-A691-A9DB-9306-3BE9D59CA85E}"/>
              </a:ext>
            </a:extLst>
          </p:cNvPr>
          <p:cNvSpPr/>
          <p:nvPr/>
        </p:nvSpPr>
        <p:spPr>
          <a:xfrm>
            <a:off x="8225271" y="123972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E841C4E-5AE6-BB8F-0D82-06A0E710062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1694" y="1316274"/>
            <a:ext cx="592361" cy="780104"/>
          </a:xfrm>
          <a:prstGeom prst="rect">
            <a:avLst/>
          </a:prstGeom>
          <a:ln>
            <a:noFill/>
          </a:ln>
        </p:spPr>
      </p:pic>
    </p:spTree>
    <p:extLst>
      <p:ext uri="{BB962C8B-B14F-4D97-AF65-F5344CB8AC3E}">
        <p14:creationId xmlns:p14="http://schemas.microsoft.com/office/powerpoint/2010/main" val="200040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8FA69F45-2057-8071-4DAA-A26F712FEC6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1694" y="1316274"/>
            <a:ext cx="592361" cy="780104"/>
          </a:xfrm>
          <a:prstGeom prst="rect">
            <a:avLst/>
          </a:prstGeom>
          <a:ln>
            <a:noFill/>
          </a:ln>
        </p:spPr>
      </p:pic>
    </p:spTree>
    <p:extLst>
      <p:ext uri="{BB962C8B-B14F-4D97-AF65-F5344CB8AC3E}">
        <p14:creationId xmlns:p14="http://schemas.microsoft.com/office/powerpoint/2010/main" val="2908989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2C773D-DAF4-7C0E-0C42-97BD2A7BA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FD23DCD0-E487-1738-4FE1-986221145FBF}"/>
              </a:ext>
            </a:extLst>
          </p:cNvPr>
          <p:cNvSpPr/>
          <p:nvPr/>
        </p:nvSpPr>
        <p:spPr>
          <a:xfrm>
            <a:off x="2882900" y="1181100"/>
            <a:ext cx="6731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0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91CA50-58C6-57A8-92CD-4720A3694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2"/>
            <a:ext cx="3528761" cy="4684196"/>
          </a:xfrm>
          <a:prstGeom prst="rect">
            <a:avLst/>
          </a:prstGeom>
          <a:ln w="12700">
            <a:solidFill>
              <a:schemeClr val="tx1"/>
            </a:solidFill>
          </a:ln>
        </p:spPr>
      </p:pic>
      <p:sp>
        <p:nvSpPr>
          <p:cNvPr id="3" name="Rectangle 2">
            <a:extLst>
              <a:ext uri="{FF2B5EF4-FFF2-40B4-BE49-F238E27FC236}">
                <a16:creationId xmlns:a16="http://schemas.microsoft.com/office/drawing/2014/main" id="{74DAF7A5-0A02-086D-B687-F2901D82C94D}"/>
              </a:ext>
            </a:extLst>
          </p:cNvPr>
          <p:cNvSpPr/>
          <p:nvPr/>
        </p:nvSpPr>
        <p:spPr>
          <a:xfrm>
            <a:off x="2882900" y="1181100"/>
            <a:ext cx="6731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93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C39F27-B27C-5CBB-EF72-77FD429A9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DFF62142-98F4-ECE1-2F0F-A043393C52D5}"/>
              </a:ext>
            </a:extLst>
          </p:cNvPr>
          <p:cNvSpPr/>
          <p:nvPr/>
        </p:nvSpPr>
        <p:spPr>
          <a:xfrm>
            <a:off x="2882900" y="1181100"/>
            <a:ext cx="6731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449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C5B7D0-D077-69B1-30F9-88977B92E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B9E5C10D-2E2F-7B37-8EAD-A3F920F68417}"/>
              </a:ext>
            </a:extLst>
          </p:cNvPr>
          <p:cNvSpPr/>
          <p:nvPr/>
        </p:nvSpPr>
        <p:spPr>
          <a:xfrm>
            <a:off x="2882900" y="1181100"/>
            <a:ext cx="6731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01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0BE2AD-835E-E033-C04C-55A242AC0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2"/>
            <a:ext cx="3528761" cy="4684195"/>
          </a:xfrm>
          <a:prstGeom prst="rect">
            <a:avLst/>
          </a:prstGeom>
          <a:ln w="12700">
            <a:solidFill>
              <a:schemeClr val="tx1"/>
            </a:solidFill>
          </a:ln>
        </p:spPr>
      </p:pic>
      <p:sp>
        <p:nvSpPr>
          <p:cNvPr id="3" name="Rectangle 2">
            <a:extLst>
              <a:ext uri="{FF2B5EF4-FFF2-40B4-BE49-F238E27FC236}">
                <a16:creationId xmlns:a16="http://schemas.microsoft.com/office/drawing/2014/main" id="{BA5F63F8-78B4-D5CF-90F0-3BC333348503}"/>
              </a:ext>
            </a:extLst>
          </p:cNvPr>
          <p:cNvSpPr/>
          <p:nvPr/>
        </p:nvSpPr>
        <p:spPr>
          <a:xfrm>
            <a:off x="2882900" y="1181100"/>
            <a:ext cx="7366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08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521D7D-950A-6097-4DBB-DAE6CFE46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43168FD5-7A43-F1D6-9C93-C61CE4311C39}"/>
              </a:ext>
            </a:extLst>
          </p:cNvPr>
          <p:cNvSpPr/>
          <p:nvPr/>
        </p:nvSpPr>
        <p:spPr>
          <a:xfrm>
            <a:off x="2882900" y="1181100"/>
            <a:ext cx="508000"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04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A4494A-6DFF-023D-898B-B083E88F4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020F74E8-C738-9933-2E16-D02A2A0DBAF8}"/>
              </a:ext>
            </a:extLst>
          </p:cNvPr>
          <p:cNvSpPr/>
          <p:nvPr/>
        </p:nvSpPr>
        <p:spPr>
          <a:xfrm>
            <a:off x="2882900" y="1181100"/>
            <a:ext cx="6731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54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523EA-73E8-BF10-ED57-F4FA64A0A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1031F841-4D68-967F-9DFD-338B948A624B}"/>
              </a:ext>
            </a:extLst>
          </p:cNvPr>
          <p:cNvSpPr/>
          <p:nvPr/>
        </p:nvSpPr>
        <p:spPr>
          <a:xfrm>
            <a:off x="2882900" y="1181100"/>
            <a:ext cx="11176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43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63A9DD-093C-F21E-FC3B-53C429BAB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0"/>
            <a:ext cx="3528761" cy="4684197"/>
          </a:xfrm>
          <a:prstGeom prst="rect">
            <a:avLst/>
          </a:prstGeom>
          <a:ln w="12700">
            <a:solidFill>
              <a:schemeClr val="tx1"/>
            </a:solidFill>
          </a:ln>
        </p:spPr>
      </p:pic>
      <p:sp>
        <p:nvSpPr>
          <p:cNvPr id="6" name="Rectangle 5">
            <a:extLst>
              <a:ext uri="{FF2B5EF4-FFF2-40B4-BE49-F238E27FC236}">
                <a16:creationId xmlns:a16="http://schemas.microsoft.com/office/drawing/2014/main" id="{87911B03-1D84-CF29-8C25-CD4EF490EA50}"/>
              </a:ext>
            </a:extLst>
          </p:cNvPr>
          <p:cNvSpPr/>
          <p:nvPr/>
        </p:nvSpPr>
        <p:spPr>
          <a:xfrm>
            <a:off x="2882900" y="1181100"/>
            <a:ext cx="7112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771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C2642-434A-541D-2466-FA787ED20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995" y="1086901"/>
            <a:ext cx="3528761" cy="4684197"/>
          </a:xfrm>
          <a:prstGeom prst="rect">
            <a:avLst/>
          </a:prstGeom>
          <a:ln w="12700">
            <a:solidFill>
              <a:schemeClr val="tx1"/>
            </a:solidFill>
          </a:ln>
        </p:spPr>
      </p:pic>
      <p:sp>
        <p:nvSpPr>
          <p:cNvPr id="4" name="Rectangle 3">
            <a:extLst>
              <a:ext uri="{FF2B5EF4-FFF2-40B4-BE49-F238E27FC236}">
                <a16:creationId xmlns:a16="http://schemas.microsoft.com/office/drawing/2014/main" id="{8FA40319-CAF6-7608-9DE8-0759BC33E097}"/>
              </a:ext>
            </a:extLst>
          </p:cNvPr>
          <p:cNvSpPr/>
          <p:nvPr/>
        </p:nvSpPr>
        <p:spPr>
          <a:xfrm>
            <a:off x="2882900" y="1181100"/>
            <a:ext cx="711200" cy="444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32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0E23B3-F023-A37D-9CC8-D57DA8577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50F411FA-3856-B16D-67FB-2C59736570C0}"/>
              </a:ext>
            </a:extLst>
          </p:cNvPr>
          <p:cNvSpPr/>
          <p:nvPr/>
        </p:nvSpPr>
        <p:spPr>
          <a:xfrm>
            <a:off x="2882900" y="1181100"/>
            <a:ext cx="9779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607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E9E98-95AA-D4F3-743B-568F767CB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F36BC362-8CDE-1712-4E22-BF7D4B4AAF6E}"/>
              </a:ext>
            </a:extLst>
          </p:cNvPr>
          <p:cNvSpPr/>
          <p:nvPr/>
        </p:nvSpPr>
        <p:spPr>
          <a:xfrm>
            <a:off x="2882900" y="1181100"/>
            <a:ext cx="9017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656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FAA469-717D-5320-C889-DFD4BE42A902}"/>
              </a:ext>
            </a:extLst>
          </p:cNvPr>
          <p:cNvSpPr/>
          <p:nvPr/>
        </p:nvSpPr>
        <p:spPr>
          <a:xfrm>
            <a:off x="2882900" y="1181100"/>
            <a:ext cx="9017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CCFE55D-5D20-08E8-12BF-12A0C951A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0"/>
            <a:ext cx="3528761" cy="4647167"/>
          </a:xfrm>
          <a:prstGeom prst="rect">
            <a:avLst/>
          </a:prstGeom>
          <a:ln>
            <a:solidFill>
              <a:schemeClr val="tx1"/>
            </a:solidFill>
          </a:ln>
        </p:spPr>
      </p:pic>
      <p:sp>
        <p:nvSpPr>
          <p:cNvPr id="6" name="Rectangle 5">
            <a:extLst>
              <a:ext uri="{FF2B5EF4-FFF2-40B4-BE49-F238E27FC236}">
                <a16:creationId xmlns:a16="http://schemas.microsoft.com/office/drawing/2014/main" id="{5E1CF535-CA88-55A8-741A-CBE120E671D5}"/>
              </a:ext>
            </a:extLst>
          </p:cNvPr>
          <p:cNvSpPr/>
          <p:nvPr/>
        </p:nvSpPr>
        <p:spPr>
          <a:xfrm>
            <a:off x="2882900" y="1181100"/>
            <a:ext cx="901700" cy="5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324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67CF386B-C19E-9A32-8B93-D64D666A3ACA}"/>
              </a:ext>
            </a:extLst>
          </p:cNvPr>
          <p:cNvSpPr/>
          <p:nvPr/>
        </p:nvSpPr>
        <p:spPr>
          <a:xfrm>
            <a:off x="322109" y="12839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55ED266-0B31-D168-B7B4-9642AAA3DA52}"/>
              </a:ext>
            </a:extLst>
          </p:cNvPr>
          <p:cNvSpPr/>
          <p:nvPr/>
        </p:nvSpPr>
        <p:spPr>
          <a:xfrm>
            <a:off x="1655609" y="21602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BA0ABF2-F944-3CF0-F1C5-A521BEED06FE}"/>
              </a:ext>
            </a:extLst>
          </p:cNvPr>
          <p:cNvSpPr/>
          <p:nvPr/>
        </p:nvSpPr>
        <p:spPr>
          <a:xfrm>
            <a:off x="3624109" y="34810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DEC2CDD-4067-6AAD-6014-D9861BCCF95C}"/>
              </a:ext>
            </a:extLst>
          </p:cNvPr>
          <p:cNvSpPr/>
          <p:nvPr/>
        </p:nvSpPr>
        <p:spPr>
          <a:xfrm>
            <a:off x="6265709" y="25666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1EF5DCE-B7C5-564C-8D86-029739BA42AD}"/>
              </a:ext>
            </a:extLst>
          </p:cNvPr>
          <p:cNvSpPr/>
          <p:nvPr/>
        </p:nvSpPr>
        <p:spPr>
          <a:xfrm>
            <a:off x="8234209" y="12585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C1ED38-81AC-DE87-6271-4F4F1FC55BC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1694" y="1316274"/>
            <a:ext cx="592361" cy="780104"/>
          </a:xfrm>
          <a:prstGeom prst="rect">
            <a:avLst/>
          </a:prstGeom>
          <a:ln>
            <a:noFill/>
          </a:ln>
        </p:spPr>
      </p:pic>
    </p:spTree>
    <p:extLst>
      <p:ext uri="{BB962C8B-B14F-4D97-AF65-F5344CB8AC3E}">
        <p14:creationId xmlns:p14="http://schemas.microsoft.com/office/powerpoint/2010/main" val="192598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67CF386B-C19E-9A32-8B93-D64D666A3ACA}"/>
              </a:ext>
            </a:extLst>
          </p:cNvPr>
          <p:cNvSpPr/>
          <p:nvPr/>
        </p:nvSpPr>
        <p:spPr>
          <a:xfrm>
            <a:off x="982509" y="17284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55ED266-0B31-D168-B7B4-9642AAA3DA52}"/>
              </a:ext>
            </a:extLst>
          </p:cNvPr>
          <p:cNvSpPr/>
          <p:nvPr/>
        </p:nvSpPr>
        <p:spPr>
          <a:xfrm>
            <a:off x="2303309" y="26047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BA0ABF2-F944-3CF0-F1C5-A521BEED06FE}"/>
              </a:ext>
            </a:extLst>
          </p:cNvPr>
          <p:cNvSpPr/>
          <p:nvPr/>
        </p:nvSpPr>
        <p:spPr>
          <a:xfrm>
            <a:off x="2976409" y="30619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DEC2CDD-4067-6AAD-6014-D9861BCCF95C}"/>
              </a:ext>
            </a:extLst>
          </p:cNvPr>
          <p:cNvSpPr/>
          <p:nvPr/>
        </p:nvSpPr>
        <p:spPr>
          <a:xfrm>
            <a:off x="4284509" y="39001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1EF5DCE-B7C5-564C-8D86-029739BA42AD}"/>
              </a:ext>
            </a:extLst>
          </p:cNvPr>
          <p:cNvSpPr/>
          <p:nvPr/>
        </p:nvSpPr>
        <p:spPr>
          <a:xfrm>
            <a:off x="5592609" y="30492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92B0CC0-0D85-EB3D-F9CC-E028C6D9EAB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1694" y="1316274"/>
            <a:ext cx="592361" cy="780104"/>
          </a:xfrm>
          <a:prstGeom prst="rect">
            <a:avLst/>
          </a:prstGeom>
          <a:ln>
            <a:noFill/>
          </a:ln>
        </p:spPr>
      </p:pic>
    </p:spTree>
    <p:extLst>
      <p:ext uri="{BB962C8B-B14F-4D97-AF65-F5344CB8AC3E}">
        <p14:creationId xmlns:p14="http://schemas.microsoft.com/office/powerpoint/2010/main" val="139361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8B93570D-683F-6C0F-B21D-80B58A11B16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1694" y="1316274"/>
            <a:ext cx="592361" cy="780104"/>
          </a:xfrm>
          <a:prstGeom prst="rect">
            <a:avLst/>
          </a:prstGeom>
          <a:ln>
            <a:noFill/>
          </a:ln>
        </p:spPr>
      </p:pic>
    </p:spTree>
    <p:extLst>
      <p:ext uri="{BB962C8B-B14F-4D97-AF65-F5344CB8AC3E}">
        <p14:creationId xmlns:p14="http://schemas.microsoft.com/office/powerpoint/2010/main" val="3968716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2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5"/>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069410-BE2B-AB98-8286-9141352BA69A}"/>
              </a:ext>
            </a:extLst>
          </p:cNvPr>
          <p:cNvPicPr>
            <a:picLocks noChangeAspect="1"/>
          </p:cNvPicPr>
          <p:nvPr/>
        </p:nvPicPr>
        <p:blipFill rotWithShape="1">
          <a:blip r:embed="rId2"/>
          <a:srcRect l="36257" t="9238" r="43820" b="23374"/>
          <a:stretch/>
        </p:blipFill>
        <p:spPr>
          <a:xfrm>
            <a:off x="1326456" y="1683021"/>
            <a:ext cx="1378133" cy="3491957"/>
          </a:xfrm>
          <a:prstGeom prst="rect">
            <a:avLst/>
          </a:prstGeom>
        </p:spPr>
      </p:pic>
      <p:pic>
        <p:nvPicPr>
          <p:cNvPr id="3" name="Picture 2">
            <a:extLst>
              <a:ext uri="{FF2B5EF4-FFF2-40B4-BE49-F238E27FC236}">
                <a16:creationId xmlns:a16="http://schemas.microsoft.com/office/drawing/2014/main" id="{ACA5D509-D4A2-2716-99DB-CF8AF525D724}"/>
              </a:ext>
            </a:extLst>
          </p:cNvPr>
          <p:cNvPicPr>
            <a:picLocks noChangeAspect="1"/>
          </p:cNvPicPr>
          <p:nvPr/>
        </p:nvPicPr>
        <p:blipFill rotWithShape="1">
          <a:blip r:embed="rId3"/>
          <a:srcRect l="26281" t="19856" r="31973" b="16563"/>
          <a:stretch/>
        </p:blipFill>
        <p:spPr>
          <a:xfrm rot="21303436">
            <a:off x="3629900" y="258464"/>
            <a:ext cx="2682648" cy="3060658"/>
          </a:xfrm>
          <a:prstGeom prst="rect">
            <a:avLst/>
          </a:prstGeom>
        </p:spPr>
      </p:pic>
      <p:pic>
        <p:nvPicPr>
          <p:cNvPr id="4" name="Picture 3">
            <a:extLst>
              <a:ext uri="{FF2B5EF4-FFF2-40B4-BE49-F238E27FC236}">
                <a16:creationId xmlns:a16="http://schemas.microsoft.com/office/drawing/2014/main" id="{C12B1A40-9CBA-A1BB-53D2-9719CD0426F7}"/>
              </a:ext>
            </a:extLst>
          </p:cNvPr>
          <p:cNvPicPr>
            <a:picLocks noChangeAspect="1"/>
          </p:cNvPicPr>
          <p:nvPr/>
        </p:nvPicPr>
        <p:blipFill rotWithShape="1">
          <a:blip r:embed="rId4"/>
          <a:srcRect l="21537" t="18084" r="27609" b="13270"/>
          <a:stretch/>
        </p:blipFill>
        <p:spPr>
          <a:xfrm>
            <a:off x="4971224" y="3428999"/>
            <a:ext cx="3023145" cy="3056987"/>
          </a:xfrm>
          <a:prstGeom prst="rect">
            <a:avLst/>
          </a:prstGeom>
        </p:spPr>
      </p:pic>
    </p:spTree>
    <p:extLst>
      <p:ext uri="{BB962C8B-B14F-4D97-AF65-F5344CB8AC3E}">
        <p14:creationId xmlns:p14="http://schemas.microsoft.com/office/powerpoint/2010/main" val="2814497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05620B04-8669-93FD-7BC9-DC6630588DC2}"/>
              </a:ext>
            </a:extLst>
          </p:cNvPr>
          <p:cNvPicPr>
            <a:picLocks noChangeAspect="1"/>
          </p:cNvPicPr>
          <p:nvPr/>
        </p:nvPicPr>
        <p:blipFill>
          <a:blip r:embed="rId3"/>
          <a:stretch>
            <a:fillRect/>
          </a:stretch>
        </p:blipFill>
        <p:spPr>
          <a:xfrm>
            <a:off x="3464004" y="982209"/>
            <a:ext cx="2215991" cy="3938518"/>
          </a:xfrm>
          <a:prstGeom prst="rect">
            <a:avLst/>
          </a:prstGeom>
        </p:spPr>
      </p:pic>
    </p:spTree>
    <p:extLst>
      <p:ext uri="{BB962C8B-B14F-4D97-AF65-F5344CB8AC3E}">
        <p14:creationId xmlns:p14="http://schemas.microsoft.com/office/powerpoint/2010/main" val="1098157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1BEF2ED0-47A1-C21E-C21C-5BC4F1CE8429}"/>
              </a:ext>
            </a:extLst>
          </p:cNvPr>
          <p:cNvPicPr>
            <a:picLocks noChangeAspect="1"/>
          </p:cNvPicPr>
          <p:nvPr/>
        </p:nvPicPr>
        <p:blipFill>
          <a:blip r:embed="rId4"/>
          <a:stretch>
            <a:fillRect/>
          </a:stretch>
        </p:blipFill>
        <p:spPr>
          <a:xfrm>
            <a:off x="326207" y="968762"/>
            <a:ext cx="2215991" cy="3938518"/>
          </a:xfrm>
          <a:prstGeom prst="rect">
            <a:avLst/>
          </a:prstGeom>
        </p:spPr>
      </p:pic>
    </p:spTree>
    <p:extLst>
      <p:ext uri="{BB962C8B-B14F-4D97-AF65-F5344CB8AC3E}">
        <p14:creationId xmlns:p14="http://schemas.microsoft.com/office/powerpoint/2010/main" val="3084442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A335E3-0026-9956-21BE-18FBB0B23019}"/>
              </a:ext>
            </a:extLst>
          </p:cNvPr>
          <p:cNvPicPr>
            <a:picLocks noChangeAspect="1"/>
          </p:cNvPicPr>
          <p:nvPr/>
        </p:nvPicPr>
        <p:blipFill rotWithShape="1">
          <a:blip r:embed="rId4"/>
          <a:srcRect t="13613" b="27530"/>
          <a:stretch/>
        </p:blipFill>
        <p:spPr>
          <a:xfrm>
            <a:off x="13648" y="928048"/>
            <a:ext cx="9130352" cy="4012442"/>
          </a:xfrm>
          <a:prstGeom prst="rect">
            <a:avLst/>
          </a:prstGeom>
        </p:spPr>
      </p:pic>
    </p:spTree>
    <p:extLst>
      <p:ext uri="{BB962C8B-B14F-4D97-AF65-F5344CB8AC3E}">
        <p14:creationId xmlns:p14="http://schemas.microsoft.com/office/powerpoint/2010/main" val="1807605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5F7456-48DE-7CEE-DE43-2724BD25825B}"/>
              </a:ext>
            </a:extLst>
          </p:cNvPr>
          <p:cNvPicPr>
            <a:picLocks noChangeAspect="1"/>
          </p:cNvPicPr>
          <p:nvPr/>
        </p:nvPicPr>
        <p:blipFill>
          <a:blip r:embed="rId3"/>
          <a:stretch>
            <a:fillRect/>
          </a:stretch>
        </p:blipFill>
        <p:spPr>
          <a:xfrm>
            <a:off x="3127688" y="861747"/>
            <a:ext cx="2888624" cy="3999633"/>
          </a:xfrm>
          <a:prstGeom prst="rect">
            <a:avLst/>
          </a:prstGeom>
        </p:spPr>
      </p:pic>
    </p:spTree>
    <p:extLst>
      <p:ext uri="{BB962C8B-B14F-4D97-AF65-F5344CB8AC3E}">
        <p14:creationId xmlns:p14="http://schemas.microsoft.com/office/powerpoint/2010/main" val="287425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EA106-E76F-7EFF-5359-32DDD6B40F31}"/>
              </a:ext>
            </a:extLst>
          </p:cNvPr>
          <p:cNvPicPr>
            <a:picLocks noChangeAspect="1"/>
          </p:cNvPicPr>
          <p:nvPr/>
        </p:nvPicPr>
        <p:blipFill>
          <a:blip r:embed="rId4"/>
          <a:stretch>
            <a:fillRect/>
          </a:stretch>
        </p:blipFill>
        <p:spPr>
          <a:xfrm>
            <a:off x="34878" y="888641"/>
            <a:ext cx="2888624" cy="3999633"/>
          </a:xfrm>
          <a:prstGeom prst="rect">
            <a:avLst/>
          </a:prstGeom>
        </p:spPr>
      </p:pic>
    </p:spTree>
    <p:extLst>
      <p:ext uri="{BB962C8B-B14F-4D97-AF65-F5344CB8AC3E}">
        <p14:creationId xmlns:p14="http://schemas.microsoft.com/office/powerpoint/2010/main" val="1934344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B62284-479B-5E1E-79F5-71BBA16678CC}"/>
              </a:ext>
            </a:extLst>
          </p:cNvPr>
          <p:cNvPicPr>
            <a:picLocks noChangeAspect="1"/>
          </p:cNvPicPr>
          <p:nvPr/>
        </p:nvPicPr>
        <p:blipFill rotWithShape="1">
          <a:blip r:embed="rId4"/>
          <a:srcRect t="14035" b="13034"/>
          <a:stretch/>
        </p:blipFill>
        <p:spPr>
          <a:xfrm>
            <a:off x="0" y="975360"/>
            <a:ext cx="9144000" cy="5068253"/>
          </a:xfrm>
          <a:prstGeom prst="rect">
            <a:avLst/>
          </a:prstGeom>
        </p:spPr>
      </p:pic>
    </p:spTree>
    <p:extLst>
      <p:ext uri="{BB962C8B-B14F-4D97-AF65-F5344CB8AC3E}">
        <p14:creationId xmlns:p14="http://schemas.microsoft.com/office/powerpoint/2010/main" val="1211039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06AF2A5C-3B0E-8556-9F1C-E7176702359F}"/>
              </a:ext>
            </a:extLst>
          </p:cNvPr>
          <p:cNvPicPr>
            <a:picLocks noChangeAspect="1"/>
          </p:cNvPicPr>
          <p:nvPr/>
        </p:nvPicPr>
        <p:blipFill>
          <a:blip r:embed="rId3"/>
          <a:stretch>
            <a:fillRect/>
          </a:stretch>
        </p:blipFill>
        <p:spPr>
          <a:xfrm>
            <a:off x="3623185" y="1092930"/>
            <a:ext cx="1897630" cy="3765043"/>
          </a:xfrm>
          <a:prstGeom prst="rect">
            <a:avLst/>
          </a:prstGeom>
        </p:spPr>
      </p:pic>
    </p:spTree>
    <p:extLst>
      <p:ext uri="{BB962C8B-B14F-4D97-AF65-F5344CB8AC3E}">
        <p14:creationId xmlns:p14="http://schemas.microsoft.com/office/powerpoint/2010/main" val="2479037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42CC9FBC-D477-5E74-69BA-6EDD67CE4D93}"/>
              </a:ext>
            </a:extLst>
          </p:cNvPr>
          <p:cNvPicPr>
            <a:picLocks noChangeAspect="1"/>
          </p:cNvPicPr>
          <p:nvPr/>
        </p:nvPicPr>
        <p:blipFill>
          <a:blip r:embed="rId4"/>
          <a:stretch>
            <a:fillRect/>
          </a:stretch>
        </p:blipFill>
        <p:spPr>
          <a:xfrm>
            <a:off x="435820" y="1066036"/>
            <a:ext cx="1897630" cy="3765043"/>
          </a:xfrm>
          <a:prstGeom prst="rect">
            <a:avLst/>
          </a:prstGeom>
        </p:spPr>
      </p:pic>
    </p:spTree>
    <p:extLst>
      <p:ext uri="{BB962C8B-B14F-4D97-AF65-F5344CB8AC3E}">
        <p14:creationId xmlns:p14="http://schemas.microsoft.com/office/powerpoint/2010/main" val="1653160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6C2D245D-5D30-CC87-15F0-04EC2D52197E}"/>
              </a:ext>
            </a:extLst>
          </p:cNvPr>
          <p:cNvPicPr>
            <a:picLocks noChangeAspect="1"/>
          </p:cNvPicPr>
          <p:nvPr/>
        </p:nvPicPr>
        <p:blipFill rotWithShape="1">
          <a:blip r:embed="rId4"/>
          <a:srcRect t="13134" b="28557"/>
          <a:stretch/>
        </p:blipFill>
        <p:spPr>
          <a:xfrm>
            <a:off x="0" y="900752"/>
            <a:ext cx="9144000" cy="3998794"/>
          </a:xfrm>
          <a:prstGeom prst="rect">
            <a:avLst/>
          </a:prstGeom>
        </p:spPr>
      </p:pic>
    </p:spTree>
    <p:extLst>
      <p:ext uri="{BB962C8B-B14F-4D97-AF65-F5344CB8AC3E}">
        <p14:creationId xmlns:p14="http://schemas.microsoft.com/office/powerpoint/2010/main" val="348656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Chart&#10;&#10;Description automatically generated with medium confidence">
            <a:extLst>
              <a:ext uri="{FF2B5EF4-FFF2-40B4-BE49-F238E27FC236}">
                <a16:creationId xmlns:a16="http://schemas.microsoft.com/office/drawing/2014/main" id="{222BCAC6-55AF-D1BA-FC79-9BCA1D2048ED}"/>
              </a:ext>
            </a:extLst>
          </p:cNvPr>
          <p:cNvPicPr>
            <a:picLocks noChangeAspect="1"/>
          </p:cNvPicPr>
          <p:nvPr/>
        </p:nvPicPr>
        <p:blipFill>
          <a:blip r:embed="rId4"/>
          <a:stretch>
            <a:fillRect/>
          </a:stretch>
        </p:blipFill>
        <p:spPr>
          <a:xfrm>
            <a:off x="812800" y="1371600"/>
            <a:ext cx="7518400" cy="4114800"/>
          </a:xfrm>
          <a:prstGeom prst="rect">
            <a:avLst/>
          </a:prstGeom>
        </p:spPr>
      </p:pic>
    </p:spTree>
    <p:extLst>
      <p:ext uri="{BB962C8B-B14F-4D97-AF65-F5344CB8AC3E}">
        <p14:creationId xmlns:p14="http://schemas.microsoft.com/office/powerpoint/2010/main" val="1534538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C3F88-2626-D999-01B5-C116D55D940C}"/>
              </a:ext>
            </a:extLst>
          </p:cNvPr>
          <p:cNvPicPr>
            <a:picLocks noChangeAspect="1"/>
          </p:cNvPicPr>
          <p:nvPr/>
        </p:nvPicPr>
        <p:blipFill>
          <a:blip r:embed="rId3"/>
          <a:stretch>
            <a:fillRect/>
          </a:stretch>
        </p:blipFill>
        <p:spPr>
          <a:xfrm>
            <a:off x="1143000" y="0"/>
            <a:ext cx="6858000" cy="6858000"/>
          </a:xfrm>
          <a:prstGeom prst="rect">
            <a:avLst/>
          </a:prstGeom>
        </p:spPr>
      </p:pic>
    </p:spTree>
    <p:extLst>
      <p:ext uri="{BB962C8B-B14F-4D97-AF65-F5344CB8AC3E}">
        <p14:creationId xmlns:p14="http://schemas.microsoft.com/office/powerpoint/2010/main" val="967022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CEAD44DD-FAC7-D5F4-6EEF-7627E4D58F14}"/>
              </a:ext>
            </a:extLst>
          </p:cNvPr>
          <p:cNvPicPr>
            <a:picLocks noChangeAspect="1"/>
          </p:cNvPicPr>
          <p:nvPr/>
        </p:nvPicPr>
        <p:blipFill>
          <a:blip r:embed="rId4"/>
          <a:stretch>
            <a:fillRect/>
          </a:stretch>
        </p:blipFill>
        <p:spPr>
          <a:xfrm>
            <a:off x="118492" y="1038740"/>
            <a:ext cx="2611060" cy="3785121"/>
          </a:xfrm>
          <a:prstGeom prst="rect">
            <a:avLst/>
          </a:prstGeom>
        </p:spPr>
      </p:pic>
    </p:spTree>
    <p:extLst>
      <p:ext uri="{BB962C8B-B14F-4D97-AF65-F5344CB8AC3E}">
        <p14:creationId xmlns:p14="http://schemas.microsoft.com/office/powerpoint/2010/main" val="3307589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DEDCB1-1BB6-6E00-E49C-850555BF21F3}"/>
              </a:ext>
            </a:extLst>
          </p:cNvPr>
          <p:cNvPicPr>
            <a:picLocks noChangeAspect="1"/>
          </p:cNvPicPr>
          <p:nvPr/>
        </p:nvPicPr>
        <p:blipFill rotWithShape="1">
          <a:blip r:embed="rId4"/>
          <a:srcRect t="11769" b="10021"/>
          <a:stretch/>
        </p:blipFill>
        <p:spPr>
          <a:xfrm>
            <a:off x="0" y="838200"/>
            <a:ext cx="9144000" cy="5292144"/>
          </a:xfrm>
          <a:prstGeom prst="rect">
            <a:avLst/>
          </a:prstGeom>
        </p:spPr>
      </p:pic>
    </p:spTree>
    <p:extLst>
      <p:ext uri="{BB962C8B-B14F-4D97-AF65-F5344CB8AC3E}">
        <p14:creationId xmlns:p14="http://schemas.microsoft.com/office/powerpoint/2010/main" val="993086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79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C074E753-6D3D-6A1E-58B1-8F4D19F52894}"/>
              </a:ext>
            </a:extLst>
          </p:cNvPr>
          <p:cNvSpPr txBox="1"/>
          <p:nvPr/>
        </p:nvSpPr>
        <p:spPr>
          <a:xfrm>
            <a:off x="553913" y="3429000"/>
            <a:ext cx="8036174"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Insert brief reinforcement activity and/or transition to next part of reading block.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4679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83720AF6-1255-68D3-E985-8707DDE6BCA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1694" y="1316274"/>
            <a:ext cx="592361" cy="780104"/>
          </a:xfrm>
          <a:prstGeom prst="rect">
            <a:avLst/>
          </a:prstGeom>
          <a:ln>
            <a:noFill/>
          </a:ln>
        </p:spPr>
      </p:pic>
    </p:spTree>
    <p:extLst>
      <p:ext uri="{BB962C8B-B14F-4D97-AF65-F5344CB8AC3E}">
        <p14:creationId xmlns:p14="http://schemas.microsoft.com/office/powerpoint/2010/main" val="146350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2F2BEBC4-A691-A9DB-9306-3BE9D59CA85E}"/>
              </a:ext>
            </a:extLst>
          </p:cNvPr>
          <p:cNvSpPr/>
          <p:nvPr/>
        </p:nvSpPr>
        <p:spPr>
          <a:xfrm>
            <a:off x="322109" y="129669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93BE223-5453-F697-4F85-B03156CFA74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1694" y="1316274"/>
            <a:ext cx="592361" cy="780104"/>
          </a:xfrm>
          <a:prstGeom prst="rect">
            <a:avLst/>
          </a:prstGeom>
          <a:ln>
            <a:noFill/>
          </a:ln>
        </p:spPr>
      </p:pic>
    </p:spTree>
    <p:extLst>
      <p:ext uri="{BB962C8B-B14F-4D97-AF65-F5344CB8AC3E}">
        <p14:creationId xmlns:p14="http://schemas.microsoft.com/office/powerpoint/2010/main" val="107035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2F2BEBC4-A691-A9DB-9306-3BE9D59CA85E}"/>
              </a:ext>
            </a:extLst>
          </p:cNvPr>
          <p:cNvSpPr/>
          <p:nvPr/>
        </p:nvSpPr>
        <p:spPr>
          <a:xfrm>
            <a:off x="4291722" y="3926406"/>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0DAD841-9BC5-6545-B9E7-15E95FC2D57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1694" y="1316274"/>
            <a:ext cx="592361" cy="780104"/>
          </a:xfrm>
          <a:prstGeom prst="rect">
            <a:avLst/>
          </a:prstGeom>
          <a:ln>
            <a:noFill/>
          </a:ln>
        </p:spPr>
      </p:pic>
    </p:spTree>
    <p:extLst>
      <p:ext uri="{BB962C8B-B14F-4D97-AF65-F5344CB8AC3E}">
        <p14:creationId xmlns:p14="http://schemas.microsoft.com/office/powerpoint/2010/main" val="358458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996</TotalTime>
  <Words>324</Words>
  <Application>Microsoft Macintosh PowerPoint</Application>
  <PresentationFormat>On-screen Show (4:3)</PresentationFormat>
  <Paragraphs>74</Paragraphs>
  <Slides>44</Slides>
  <Notes>34</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Pollett</dc:creator>
  <cp:lastModifiedBy>Alyssa Ricke</cp:lastModifiedBy>
  <cp:revision>44</cp:revision>
  <dcterms:created xsi:type="dcterms:W3CDTF">2022-06-06T14:24:31Z</dcterms:created>
  <dcterms:modified xsi:type="dcterms:W3CDTF">2023-08-10T14:39:33Z</dcterms:modified>
</cp:coreProperties>
</file>