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5"/>
  </p:notesMasterIdLst>
  <p:sldIdLst>
    <p:sldId id="2247" r:id="rId3"/>
    <p:sldId id="2199" r:id="rId4"/>
    <p:sldId id="3049" r:id="rId5"/>
    <p:sldId id="2248" r:id="rId6"/>
    <p:sldId id="2240" r:id="rId7"/>
    <p:sldId id="2238" r:id="rId8"/>
    <p:sldId id="2241" r:id="rId9"/>
    <p:sldId id="2198" r:id="rId10"/>
    <p:sldId id="4402" r:id="rId11"/>
    <p:sldId id="4403" r:id="rId12"/>
    <p:sldId id="4404" r:id="rId13"/>
    <p:sldId id="4405" r:id="rId14"/>
    <p:sldId id="4406" r:id="rId15"/>
    <p:sldId id="4407" r:id="rId16"/>
    <p:sldId id="4408" r:id="rId17"/>
    <p:sldId id="4409" r:id="rId18"/>
    <p:sldId id="4410" r:id="rId19"/>
    <p:sldId id="4411" r:id="rId20"/>
    <p:sldId id="4412" r:id="rId21"/>
    <p:sldId id="4413" r:id="rId22"/>
    <p:sldId id="4414" r:id="rId23"/>
    <p:sldId id="4415" r:id="rId24"/>
    <p:sldId id="4416" r:id="rId25"/>
    <p:sldId id="4417" r:id="rId26"/>
    <p:sldId id="4418" r:id="rId27"/>
    <p:sldId id="4419" r:id="rId28"/>
    <p:sldId id="2242" r:id="rId29"/>
    <p:sldId id="2200" r:id="rId30"/>
    <p:sldId id="2201" r:id="rId31"/>
    <p:sldId id="2243" r:id="rId32"/>
    <p:sldId id="2202" r:id="rId33"/>
    <p:sldId id="2244" r:id="rId34"/>
    <p:sldId id="2203" r:id="rId35"/>
    <p:sldId id="3237" r:id="rId36"/>
    <p:sldId id="3238" r:id="rId37"/>
    <p:sldId id="3239" r:id="rId38"/>
    <p:sldId id="3240" r:id="rId39"/>
    <p:sldId id="3241" r:id="rId40"/>
    <p:sldId id="3247" r:id="rId41"/>
    <p:sldId id="3245" r:id="rId42"/>
    <p:sldId id="3248" r:id="rId43"/>
    <p:sldId id="3840" r:id="rId44"/>
    <p:sldId id="3901" r:id="rId45"/>
    <p:sldId id="3902" r:id="rId46"/>
    <p:sldId id="3903" r:id="rId47"/>
    <p:sldId id="2213" r:id="rId48"/>
    <p:sldId id="2214" r:id="rId49"/>
    <p:sldId id="2245" r:id="rId50"/>
    <p:sldId id="2216" r:id="rId51"/>
    <p:sldId id="2250" r:id="rId52"/>
    <p:sldId id="2217" r:id="rId53"/>
    <p:sldId id="368" r:id="rId54"/>
    <p:sldId id="4420" r:id="rId55"/>
    <p:sldId id="4421" r:id="rId56"/>
    <p:sldId id="4422" r:id="rId57"/>
    <p:sldId id="4423" r:id="rId58"/>
    <p:sldId id="4424" r:id="rId59"/>
    <p:sldId id="4425" r:id="rId60"/>
    <p:sldId id="4426" r:id="rId61"/>
    <p:sldId id="4427" r:id="rId62"/>
    <p:sldId id="2360" r:id="rId63"/>
    <p:sldId id="2221" r:id="rId64"/>
    <p:sldId id="2222" r:id="rId65"/>
    <p:sldId id="2224" r:id="rId66"/>
    <p:sldId id="2226" r:id="rId67"/>
    <p:sldId id="2227" r:id="rId68"/>
    <p:sldId id="896" r:id="rId69"/>
    <p:sldId id="899" r:id="rId70"/>
    <p:sldId id="608" r:id="rId71"/>
    <p:sldId id="1042" r:id="rId72"/>
    <p:sldId id="2228" r:id="rId73"/>
    <p:sldId id="2223" r:id="rId74"/>
    <p:sldId id="2230" r:id="rId75"/>
    <p:sldId id="2517" r:id="rId76"/>
    <p:sldId id="2518" r:id="rId77"/>
    <p:sldId id="2519" r:id="rId78"/>
    <p:sldId id="2234" r:id="rId79"/>
    <p:sldId id="2235" r:id="rId80"/>
    <p:sldId id="2158" r:id="rId81"/>
    <p:sldId id="2159" r:id="rId82"/>
    <p:sldId id="2225" r:id="rId83"/>
    <p:sldId id="223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93"/>
    <p:restoredTop sz="78778"/>
  </p:normalViewPr>
  <p:slideViewPr>
    <p:cSldViewPr snapToGrid="0" snapToObjects="1">
      <p:cViewPr varScale="1">
        <p:scale>
          <a:sx n="69" d="100"/>
          <a:sy n="69" d="100"/>
        </p:scale>
        <p:origin x="200" y="48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5/22/23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14208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74+</a:t>
            </a:r>
          </a:p>
          <a:p>
            <a:endParaRPr lang="en-US" dirty="0"/>
          </a:p>
          <a:p>
            <a:r>
              <a:rPr lang="en-US" dirty="0"/>
              <a:t>This spelling is not irregular, but it can be confusing once a student has learned to spell FOUR and FOURTH.  FORTY is often misspelled FOURTY.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75529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EO represents the /</a:t>
            </a:r>
            <a:r>
              <a:rPr lang="en-US" dirty="0" err="1"/>
              <a:t>ē</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30388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6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1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5/22/23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622035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306058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68487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075849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82304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5/22/23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92229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5/22/23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101291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5/22/23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78397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5/22/23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63844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5/22/23</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428249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5/22/23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6718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5/22/23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50582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6954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5/22/23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0195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5/22/23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5/22/23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5/22/23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5/22/23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5/22/23</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5/22/23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5/22/23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959462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198120" y="3162540"/>
            <a:ext cx="8747759" cy="1938528"/>
          </a:xfrm>
          <a:prstGeom prst="rect">
            <a:avLst/>
          </a:prstGeom>
          <a:noFill/>
        </p:spPr>
        <p:txBody>
          <a:bodyPr wrap="square" rtlCol="0">
            <a:noAutofit/>
          </a:bodyPr>
          <a:lstStyle/>
          <a:p>
            <a:pPr algn="ctr"/>
            <a:r>
              <a:rPr lang="en-US" sz="5400" b="1" dirty="0">
                <a:solidFill>
                  <a:srgbClr val="E05436"/>
                </a:solidFill>
                <a:latin typeface="Century Gothic" panose="020B0502020202020204" pitchFamily="34" charset="0"/>
              </a:rPr>
              <a:t>Lesson 76</a:t>
            </a:r>
          </a:p>
          <a:p>
            <a:pPr algn="ctr"/>
            <a:r>
              <a:rPr lang="en-US" sz="5400" b="1" dirty="0">
                <a:solidFill>
                  <a:srgbClr val="E05436"/>
                </a:solidFill>
                <a:latin typeface="Century Gothic" panose="020B0502020202020204" pitchFamily="34" charset="0"/>
              </a:rPr>
              <a:t>Ending Patterns Review</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9410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3369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926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3773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43442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87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9082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4334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897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1672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3459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2119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38619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7700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4015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39638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949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80336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572000" y="5515206"/>
            <a:ext cx="341724" cy="704607"/>
          </a:xfrm>
          <a:prstGeom prst="rect">
            <a:avLst/>
          </a:prstGeom>
        </p:spPr>
      </p:pic>
    </p:spTree>
    <p:extLst>
      <p:ext uri="{BB962C8B-B14F-4D97-AF65-F5344CB8AC3E}">
        <p14:creationId xmlns:p14="http://schemas.microsoft.com/office/powerpoint/2010/main" val="3029045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47228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430106" y="5546738"/>
            <a:ext cx="341724" cy="704607"/>
          </a:xfrm>
          <a:prstGeom prst="rect">
            <a:avLst/>
          </a:prstGeom>
        </p:spPr>
      </p:pic>
    </p:spTree>
    <p:extLst>
      <p:ext uri="{BB962C8B-B14F-4D97-AF65-F5344CB8AC3E}">
        <p14:creationId xmlns:p14="http://schemas.microsoft.com/office/powerpoint/2010/main" val="3226837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old</a:t>
            </a: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told</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146168"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672371" y="2336724"/>
            <a:ext cx="708380" cy="757591"/>
          </a:xfrm>
          <a:prstGeom prst="rect">
            <a:avLst/>
          </a:prstGeom>
        </p:spPr>
      </p:pic>
    </p:spTree>
    <p:extLst>
      <p:ext uri="{BB962C8B-B14F-4D97-AF65-F5344CB8AC3E}">
        <p14:creationId xmlns:p14="http://schemas.microsoft.com/office/powerpoint/2010/main" val="1308848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bolt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701337"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68313" y="2336724"/>
            <a:ext cx="708380" cy="757591"/>
          </a:xfrm>
          <a:prstGeom prst="rect">
            <a:avLst/>
          </a:prstGeom>
        </p:spPr>
      </p:pic>
    </p:spTree>
    <p:extLst>
      <p:ext uri="{BB962C8B-B14F-4D97-AF65-F5344CB8AC3E}">
        <p14:creationId xmlns:p14="http://schemas.microsoft.com/office/powerpoint/2010/main" val="2682220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ost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host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538052"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02999" y="2336724"/>
            <a:ext cx="708380" cy="757591"/>
          </a:xfrm>
          <a:prstGeom prst="rect">
            <a:avLst/>
          </a:prstGeom>
        </p:spPr>
      </p:pic>
    </p:spTree>
    <p:extLst>
      <p:ext uri="{BB962C8B-B14F-4D97-AF65-F5344CB8AC3E}">
        <p14:creationId xmlns:p14="http://schemas.microsoft.com/office/powerpoint/2010/main" val="4018827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3710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5" name="Picture 4">
            <a:extLst>
              <a:ext uri="{FF2B5EF4-FFF2-40B4-BE49-F238E27FC236}">
                <a16:creationId xmlns:a16="http://schemas.microsoft.com/office/drawing/2014/main" id="{6FC00ADF-053F-DC1B-0BBA-43B68CAFB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876" y="501146"/>
            <a:ext cx="1942706" cy="2578813"/>
          </a:xfrm>
          <a:prstGeom prst="rect">
            <a:avLst/>
          </a:prstGeom>
          <a:ln w="12700">
            <a:solidFill>
              <a:schemeClr val="tx1"/>
            </a:solidFill>
          </a:ln>
        </p:spPr>
      </p:pic>
    </p:spTree>
    <p:extLst>
      <p:ext uri="{BB962C8B-B14F-4D97-AF65-F5344CB8AC3E}">
        <p14:creationId xmlns:p14="http://schemas.microsoft.com/office/powerpoint/2010/main" val="4104220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76</a:t>
            </a:r>
          </a:p>
          <a:p>
            <a:pPr algn="ctr"/>
            <a:r>
              <a:rPr lang="en-US" sz="4800" b="1" dirty="0">
                <a:solidFill>
                  <a:srgbClr val="E05436"/>
                </a:solidFill>
                <a:latin typeface="Century Gothic" panose="020B0502020202020204" pitchFamily="34" charset="0"/>
              </a:rPr>
              <a:t>Endings Pattern Review</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5F2139FA-97EC-E2BB-B87B-17E6F599EC60}"/>
              </a:ext>
            </a:extLst>
          </p:cNvPr>
          <p:cNvSpPr txBox="1">
            <a:spLocks noChangeArrowheads="1"/>
          </p:cNvSpPr>
          <p:nvPr/>
        </p:nvSpPr>
        <p:spPr bwMode="auto">
          <a:xfrm>
            <a:off x="774418" y="501146"/>
            <a:ext cx="29106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baby</a:t>
            </a:r>
          </a:p>
        </p:txBody>
      </p:sp>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774418" y="2064548"/>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puppy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cxnSp>
        <p:nvCxnSpPr>
          <p:cNvPr id="8" name="Straight Connector 7">
            <a:extLst>
              <a:ext uri="{FF2B5EF4-FFF2-40B4-BE49-F238E27FC236}">
                <a16:creationId xmlns:a16="http://schemas.microsoft.com/office/drawing/2014/main" id="{CE735BAA-EAC1-E5C0-A226-F03505247C0B}"/>
              </a:ext>
            </a:extLst>
          </p:cNvPr>
          <p:cNvCxnSpPr/>
          <p:nvPr/>
        </p:nvCxnSpPr>
        <p:spPr>
          <a:xfrm>
            <a:off x="1398494" y="4781626"/>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71F4F8-B28D-4289-01B5-2A1CD24684AF}"/>
              </a:ext>
            </a:extLst>
          </p:cNvPr>
          <p:cNvCxnSpPr/>
          <p:nvPr/>
        </p:nvCxnSpPr>
        <p:spPr>
          <a:xfrm>
            <a:off x="4748735" y="4781626"/>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1B1749-EDD1-DC39-2F65-8004C1E6CE6A}"/>
              </a:ext>
            </a:extLst>
          </p:cNvPr>
          <p:cNvSpPr txBox="1">
            <a:spLocks noChangeArrowheads="1"/>
          </p:cNvSpPr>
          <p:nvPr/>
        </p:nvSpPr>
        <p:spPr bwMode="auto">
          <a:xfrm>
            <a:off x="1905061" y="4882740"/>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1" name="TextBox 10">
            <a:extLst>
              <a:ext uri="{FF2B5EF4-FFF2-40B4-BE49-F238E27FC236}">
                <a16:creationId xmlns:a16="http://schemas.microsoft.com/office/drawing/2014/main" id="{52F62EC6-808F-D0D9-B468-B886C003C04A}"/>
              </a:ext>
            </a:extLst>
          </p:cNvPr>
          <p:cNvSpPr txBox="1">
            <a:spLocks noChangeArrowheads="1"/>
          </p:cNvSpPr>
          <p:nvPr/>
        </p:nvSpPr>
        <p:spPr bwMode="auto">
          <a:xfrm>
            <a:off x="5255302" y="4882740"/>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pic>
        <p:nvPicPr>
          <p:cNvPr id="12" name="Picture 11">
            <a:extLst>
              <a:ext uri="{FF2B5EF4-FFF2-40B4-BE49-F238E27FC236}">
                <a16:creationId xmlns:a16="http://schemas.microsoft.com/office/drawing/2014/main" id="{FB84DB2C-AA35-5D0D-B261-52C66CFD6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152" y="569211"/>
            <a:ext cx="1891430" cy="2510748"/>
          </a:xfrm>
          <a:prstGeom prst="rect">
            <a:avLst/>
          </a:prstGeom>
          <a:ln w="12700">
            <a:solidFill>
              <a:schemeClr val="tx1"/>
            </a:solidFill>
          </a:ln>
        </p:spPr>
      </p:pic>
    </p:spTree>
    <p:extLst>
      <p:ext uri="{BB962C8B-B14F-4D97-AF65-F5344CB8AC3E}">
        <p14:creationId xmlns:p14="http://schemas.microsoft.com/office/powerpoint/2010/main" val="2769003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3102266" y="1825625"/>
            <a:ext cx="2930476"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 le</a:t>
            </a:r>
          </a:p>
        </p:txBody>
      </p:sp>
      <p:sp>
        <p:nvSpPr>
          <p:cNvPr id="5" name="TextBox 21">
            <a:extLst>
              <a:ext uri="{FF2B5EF4-FFF2-40B4-BE49-F238E27FC236}">
                <a16:creationId xmlns:a16="http://schemas.microsoft.com/office/drawing/2014/main" id="{E1AB5324-63C5-9098-2F25-1E5CB8434DEF}"/>
              </a:ext>
            </a:extLst>
          </p:cNvPr>
          <p:cNvSpPr txBox="1">
            <a:spLocks noChangeArrowheads="1"/>
          </p:cNvSpPr>
          <p:nvPr/>
        </p:nvSpPr>
        <p:spPr bwMode="auto">
          <a:xfrm>
            <a:off x="0"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table</a:t>
            </a:r>
          </a:p>
        </p:txBody>
      </p:sp>
      <p:sp>
        <p:nvSpPr>
          <p:cNvPr id="6" name="TextBox 21">
            <a:extLst>
              <a:ext uri="{FF2B5EF4-FFF2-40B4-BE49-F238E27FC236}">
                <a16:creationId xmlns:a16="http://schemas.microsoft.com/office/drawing/2014/main" id="{B677D4A8-72CC-FA28-2C95-F5C40CAFD396}"/>
              </a:ext>
            </a:extLst>
          </p:cNvPr>
          <p:cNvSpPr txBox="1">
            <a:spLocks noChangeArrowheads="1"/>
          </p:cNvSpPr>
          <p:nvPr/>
        </p:nvSpPr>
        <p:spPr bwMode="auto">
          <a:xfrm>
            <a:off x="5076497"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puzzle</a:t>
            </a:r>
          </a:p>
        </p:txBody>
      </p:sp>
      <p:pic>
        <p:nvPicPr>
          <p:cNvPr id="7" name="Picture 6">
            <a:extLst>
              <a:ext uri="{FF2B5EF4-FFF2-40B4-BE49-F238E27FC236}">
                <a16:creationId xmlns:a16="http://schemas.microsoft.com/office/drawing/2014/main" id="{CCC5BD72-D13A-1998-F864-316B79AC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415" y="1474778"/>
            <a:ext cx="1889666" cy="2508406"/>
          </a:xfrm>
          <a:prstGeom prst="rect">
            <a:avLst/>
          </a:prstGeom>
          <a:ln w="12700">
            <a:solidFill>
              <a:schemeClr val="tx1"/>
            </a:solidFill>
          </a:ln>
        </p:spPr>
      </p:pic>
    </p:spTree>
    <p:extLst>
      <p:ext uri="{BB962C8B-B14F-4D97-AF65-F5344CB8AC3E}">
        <p14:creationId xmlns:p14="http://schemas.microsoft.com/office/powerpoint/2010/main" val="1028213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60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46;p36">
            <a:extLst>
              <a:ext uri="{FF2B5EF4-FFF2-40B4-BE49-F238E27FC236}">
                <a16:creationId xmlns:a16="http://schemas.microsoft.com/office/drawing/2014/main" id="{24E623C7-5E8E-E6B8-A4D1-166555397F78}"/>
              </a:ext>
            </a:extLst>
          </p:cNvPr>
          <p:cNvSpPr txBox="1"/>
          <p:nvPr/>
        </p:nvSpPr>
        <p:spPr>
          <a:xfrm>
            <a:off x="706583" y="1948974"/>
            <a:ext cx="292596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rind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648;p36">
            <a:extLst>
              <a:ext uri="{FF2B5EF4-FFF2-40B4-BE49-F238E27FC236}">
                <a16:creationId xmlns:a16="http://schemas.microsoft.com/office/drawing/2014/main" id="{82766C88-D27A-3BD7-3353-CEDA61C9F222}"/>
              </a:ext>
            </a:extLst>
          </p:cNvPr>
          <p:cNvSpPr txBox="1"/>
          <p:nvPr/>
        </p:nvSpPr>
        <p:spPr>
          <a:xfrm>
            <a:off x="4709786" y="1948974"/>
            <a:ext cx="398503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sly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0;p36">
            <a:extLst>
              <a:ext uri="{FF2B5EF4-FFF2-40B4-BE49-F238E27FC236}">
                <a16:creationId xmlns:a16="http://schemas.microsoft.com/office/drawing/2014/main" id="{5D8EC5F0-BF8C-6EDD-11B6-227A831231B6}"/>
              </a:ext>
            </a:extLst>
          </p:cNvPr>
          <p:cNvSpPr txBox="1"/>
          <p:nvPr/>
        </p:nvSpPr>
        <p:spPr>
          <a:xfrm>
            <a:off x="706583" y="3949793"/>
            <a:ext cx="292596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lady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58ED0870-6AC2-E97B-6809-724738B509FD}"/>
              </a:ext>
            </a:extLst>
          </p:cNvPr>
          <p:cNvSpPr txBox="1"/>
          <p:nvPr/>
        </p:nvSpPr>
        <p:spPr>
          <a:xfrm>
            <a:off x="4659174" y="3949793"/>
            <a:ext cx="403564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noble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567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wild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hold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mind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719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puppy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944226"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baby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lumpy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944228"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dazzle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table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944227"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middle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3711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76</a:t>
            </a:r>
          </a:p>
          <a:p>
            <a:pPr algn="ctr"/>
            <a:r>
              <a:rPr lang="en-US" sz="4800" b="1" dirty="0">
                <a:solidFill>
                  <a:srgbClr val="E05436"/>
                </a:solidFill>
                <a:latin typeface="Century Gothic" panose="020B0502020202020204" pitchFamily="34" charset="0"/>
              </a:rPr>
              <a:t>Endings Pattern Review</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ild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wild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80336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572000" y="5515206"/>
            <a:ext cx="341724" cy="704607"/>
          </a:xfrm>
          <a:prstGeom prst="rect">
            <a:avLst/>
          </a:prstGeom>
        </p:spPr>
      </p:pic>
    </p:spTree>
    <p:extLst>
      <p:ext uri="{BB962C8B-B14F-4D97-AF65-F5344CB8AC3E}">
        <p14:creationId xmlns:p14="http://schemas.microsoft.com/office/powerpoint/2010/main" val="1844891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ind</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mind</a:t>
            </a:r>
          </a:p>
        </p:txBody>
      </p:sp>
      <p:pic>
        <p:nvPicPr>
          <p:cNvPr id="12" name="Picture 11">
            <a:extLst>
              <a:ext uri="{FF2B5EF4-FFF2-40B4-BE49-F238E27FC236}">
                <a16:creationId xmlns:a16="http://schemas.microsoft.com/office/drawing/2014/main" id="{8598C7CB-2F77-2050-F889-6703651A8177}"/>
              </a:ext>
            </a:extLst>
          </p:cNvPr>
          <p:cNvPicPr>
            <a:picLocks noChangeAspect="1"/>
          </p:cNvPicPr>
          <p:nvPr/>
        </p:nvPicPr>
        <p:blipFill>
          <a:blip r:embed="rId2"/>
          <a:stretch>
            <a:fillRect/>
          </a:stretch>
        </p:blipFill>
        <p:spPr>
          <a:xfrm>
            <a:off x="3472285" y="2224731"/>
            <a:ext cx="494124" cy="1018844"/>
          </a:xfrm>
          <a:prstGeom prst="rect">
            <a:avLst/>
          </a:prstGeom>
        </p:spPr>
      </p:pic>
      <p:pic>
        <p:nvPicPr>
          <p:cNvPr id="13" name="Picture 12">
            <a:extLst>
              <a:ext uri="{FF2B5EF4-FFF2-40B4-BE49-F238E27FC236}">
                <a16:creationId xmlns:a16="http://schemas.microsoft.com/office/drawing/2014/main" id="{88D3A739-D1A1-D411-C9A4-725239D3CF65}"/>
              </a:ext>
            </a:extLst>
          </p:cNvPr>
          <p:cNvPicPr>
            <a:picLocks noChangeAspect="1"/>
          </p:cNvPicPr>
          <p:nvPr/>
        </p:nvPicPr>
        <p:blipFill>
          <a:blip r:embed="rId2"/>
          <a:stretch>
            <a:fillRect/>
          </a:stretch>
        </p:blipFill>
        <p:spPr>
          <a:xfrm>
            <a:off x="4430106" y="5546738"/>
            <a:ext cx="341724" cy="704607"/>
          </a:xfrm>
          <a:prstGeom prst="rect">
            <a:avLst/>
          </a:prstGeom>
        </p:spPr>
      </p:pic>
    </p:spTree>
    <p:extLst>
      <p:ext uri="{BB962C8B-B14F-4D97-AF65-F5344CB8AC3E}">
        <p14:creationId xmlns:p14="http://schemas.microsoft.com/office/powerpoint/2010/main" val="1532383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old</a:t>
            </a: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told</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146168"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672371" y="2336724"/>
            <a:ext cx="708380" cy="757591"/>
          </a:xfrm>
          <a:prstGeom prst="rect">
            <a:avLst/>
          </a:prstGeom>
        </p:spPr>
      </p:pic>
    </p:spTree>
    <p:extLst>
      <p:ext uri="{BB962C8B-B14F-4D97-AF65-F5344CB8AC3E}">
        <p14:creationId xmlns:p14="http://schemas.microsoft.com/office/powerpoint/2010/main" val="1576087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olt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bolt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701337"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68313" y="2336724"/>
            <a:ext cx="708380" cy="757591"/>
          </a:xfrm>
          <a:prstGeom prst="rect">
            <a:avLst/>
          </a:prstGeom>
        </p:spPr>
      </p:pic>
    </p:spTree>
    <p:extLst>
      <p:ext uri="{BB962C8B-B14F-4D97-AF65-F5344CB8AC3E}">
        <p14:creationId xmlns:p14="http://schemas.microsoft.com/office/powerpoint/2010/main" val="2074963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a:extLst>
              <a:ext uri="{FF2B5EF4-FFF2-40B4-BE49-F238E27FC236}">
                <a16:creationId xmlns:a16="http://schemas.microsoft.com/office/drawing/2014/main" id="{101043FE-F0F8-1A83-C632-B217BB9212CA}"/>
              </a:ext>
            </a:extLst>
          </p:cNvPr>
          <p:cNvSpPr txBox="1">
            <a:spLocks noChangeArrowheads="1"/>
          </p:cNvSpPr>
          <p:nvPr/>
        </p:nvSpPr>
        <p:spPr bwMode="auto">
          <a:xfrm>
            <a:off x="1843569" y="274290"/>
            <a:ext cx="598078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3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ost</a:t>
            </a:r>
            <a:endParaRPr kumimoji="0" lang="en-US" altLang="en-US" sz="13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E147A71F-3EC3-DA9C-856F-F5B64179EFBD}"/>
              </a:ext>
            </a:extLst>
          </p:cNvPr>
          <p:cNvSpPr txBox="1">
            <a:spLocks noChangeArrowheads="1"/>
          </p:cNvSpPr>
          <p:nvPr/>
        </p:nvSpPr>
        <p:spPr bwMode="auto">
          <a:xfrm>
            <a:off x="1843569" y="4005462"/>
            <a:ext cx="598078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host</a:t>
            </a:r>
          </a:p>
        </p:txBody>
      </p:sp>
      <p:pic>
        <p:nvPicPr>
          <p:cNvPr id="6" name="Picture 5">
            <a:extLst>
              <a:ext uri="{FF2B5EF4-FFF2-40B4-BE49-F238E27FC236}">
                <a16:creationId xmlns:a16="http://schemas.microsoft.com/office/drawing/2014/main" id="{059E4BE6-9D5F-F476-82C8-3E0FF742E02A}"/>
              </a:ext>
            </a:extLst>
          </p:cNvPr>
          <p:cNvPicPr>
            <a:picLocks noChangeAspect="1"/>
          </p:cNvPicPr>
          <p:nvPr/>
        </p:nvPicPr>
        <p:blipFill>
          <a:blip r:embed="rId2"/>
          <a:stretch>
            <a:fillRect/>
          </a:stretch>
        </p:blipFill>
        <p:spPr>
          <a:xfrm>
            <a:off x="4538052" y="5616630"/>
            <a:ext cx="469166" cy="501759"/>
          </a:xfrm>
          <a:prstGeom prst="rect">
            <a:avLst/>
          </a:prstGeom>
        </p:spPr>
      </p:pic>
      <p:pic>
        <p:nvPicPr>
          <p:cNvPr id="9" name="Picture 8">
            <a:extLst>
              <a:ext uri="{FF2B5EF4-FFF2-40B4-BE49-F238E27FC236}">
                <a16:creationId xmlns:a16="http://schemas.microsoft.com/office/drawing/2014/main" id="{2E0F9F1C-6577-42FF-B00A-94EEB707859B}"/>
              </a:ext>
            </a:extLst>
          </p:cNvPr>
          <p:cNvPicPr>
            <a:picLocks noChangeAspect="1"/>
          </p:cNvPicPr>
          <p:nvPr/>
        </p:nvPicPr>
        <p:blipFill>
          <a:blip r:embed="rId2"/>
          <a:stretch>
            <a:fillRect/>
          </a:stretch>
        </p:blipFill>
        <p:spPr>
          <a:xfrm>
            <a:off x="3802999" y="2336724"/>
            <a:ext cx="708380" cy="757591"/>
          </a:xfrm>
          <a:prstGeom prst="rect">
            <a:avLst/>
          </a:prstGeom>
        </p:spPr>
      </p:pic>
    </p:spTree>
    <p:extLst>
      <p:ext uri="{BB962C8B-B14F-4D97-AF65-F5344CB8AC3E}">
        <p14:creationId xmlns:p14="http://schemas.microsoft.com/office/powerpoint/2010/main" val="808165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3710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5" name="Picture 4">
            <a:extLst>
              <a:ext uri="{FF2B5EF4-FFF2-40B4-BE49-F238E27FC236}">
                <a16:creationId xmlns:a16="http://schemas.microsoft.com/office/drawing/2014/main" id="{6FC00ADF-053F-DC1B-0BBA-43B68CAFB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876" y="501146"/>
            <a:ext cx="1942706" cy="2578813"/>
          </a:xfrm>
          <a:prstGeom prst="rect">
            <a:avLst/>
          </a:prstGeom>
          <a:ln w="12700">
            <a:solidFill>
              <a:schemeClr val="tx1"/>
            </a:solidFill>
          </a:ln>
        </p:spPr>
      </p:pic>
    </p:spTree>
    <p:extLst>
      <p:ext uri="{BB962C8B-B14F-4D97-AF65-F5344CB8AC3E}">
        <p14:creationId xmlns:p14="http://schemas.microsoft.com/office/powerpoint/2010/main" val="3531974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5F2139FA-97EC-E2BB-B87B-17E6F599EC60}"/>
              </a:ext>
            </a:extLst>
          </p:cNvPr>
          <p:cNvSpPr txBox="1">
            <a:spLocks noChangeArrowheads="1"/>
          </p:cNvSpPr>
          <p:nvPr/>
        </p:nvSpPr>
        <p:spPr bwMode="auto">
          <a:xfrm>
            <a:off x="774418" y="501146"/>
            <a:ext cx="29106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baby</a:t>
            </a:r>
          </a:p>
        </p:txBody>
      </p:sp>
      <p:sp>
        <p:nvSpPr>
          <p:cNvPr id="3" name="TextBox 21">
            <a:extLst>
              <a:ext uri="{FF2B5EF4-FFF2-40B4-BE49-F238E27FC236}">
                <a16:creationId xmlns:a16="http://schemas.microsoft.com/office/drawing/2014/main" id="{227BCC7A-079C-01B2-4027-F603A662DE0A}"/>
              </a:ext>
            </a:extLst>
          </p:cNvPr>
          <p:cNvSpPr txBox="1">
            <a:spLocks noChangeArrowheads="1"/>
          </p:cNvSpPr>
          <p:nvPr/>
        </p:nvSpPr>
        <p:spPr bwMode="auto">
          <a:xfrm>
            <a:off x="774418" y="2064548"/>
            <a:ext cx="3466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puppy</a:t>
            </a:r>
          </a:p>
        </p:txBody>
      </p:sp>
      <p:sp>
        <p:nvSpPr>
          <p:cNvPr id="6" name="TextBox 5">
            <a:extLst>
              <a:ext uri="{FF2B5EF4-FFF2-40B4-BE49-F238E27FC236}">
                <a16:creationId xmlns:a16="http://schemas.microsoft.com/office/drawing/2014/main" id="{199B6897-2764-EB39-FBDA-DFFDE7E33ED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cxnSp>
        <p:nvCxnSpPr>
          <p:cNvPr id="8" name="Straight Connector 7">
            <a:extLst>
              <a:ext uri="{FF2B5EF4-FFF2-40B4-BE49-F238E27FC236}">
                <a16:creationId xmlns:a16="http://schemas.microsoft.com/office/drawing/2014/main" id="{CE735BAA-EAC1-E5C0-A226-F03505247C0B}"/>
              </a:ext>
            </a:extLst>
          </p:cNvPr>
          <p:cNvCxnSpPr/>
          <p:nvPr/>
        </p:nvCxnSpPr>
        <p:spPr>
          <a:xfrm>
            <a:off x="1398494" y="4781626"/>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71F4F8-B28D-4289-01B5-2A1CD24684AF}"/>
              </a:ext>
            </a:extLst>
          </p:cNvPr>
          <p:cNvCxnSpPr/>
          <p:nvPr/>
        </p:nvCxnSpPr>
        <p:spPr>
          <a:xfrm>
            <a:off x="4748735" y="4781626"/>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21B1749-EDD1-DC39-2F65-8004C1E6CE6A}"/>
              </a:ext>
            </a:extLst>
          </p:cNvPr>
          <p:cNvSpPr txBox="1">
            <a:spLocks noChangeArrowheads="1"/>
          </p:cNvSpPr>
          <p:nvPr/>
        </p:nvSpPr>
        <p:spPr bwMode="auto">
          <a:xfrm>
            <a:off x="1905061" y="4882740"/>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11" name="TextBox 10">
            <a:extLst>
              <a:ext uri="{FF2B5EF4-FFF2-40B4-BE49-F238E27FC236}">
                <a16:creationId xmlns:a16="http://schemas.microsoft.com/office/drawing/2014/main" id="{52F62EC6-808F-D0D9-B468-B886C003C04A}"/>
              </a:ext>
            </a:extLst>
          </p:cNvPr>
          <p:cNvSpPr txBox="1">
            <a:spLocks noChangeArrowheads="1"/>
          </p:cNvSpPr>
          <p:nvPr/>
        </p:nvSpPr>
        <p:spPr bwMode="auto">
          <a:xfrm>
            <a:off x="5255302" y="4882740"/>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pic>
        <p:nvPicPr>
          <p:cNvPr id="12" name="Picture 11">
            <a:extLst>
              <a:ext uri="{FF2B5EF4-FFF2-40B4-BE49-F238E27FC236}">
                <a16:creationId xmlns:a16="http://schemas.microsoft.com/office/drawing/2014/main" id="{FB84DB2C-AA35-5D0D-B261-52C66CFD6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152" y="569211"/>
            <a:ext cx="1891430" cy="2510748"/>
          </a:xfrm>
          <a:prstGeom prst="rect">
            <a:avLst/>
          </a:prstGeom>
          <a:ln w="12700">
            <a:solidFill>
              <a:schemeClr val="tx1"/>
            </a:solidFill>
          </a:ln>
        </p:spPr>
      </p:pic>
    </p:spTree>
    <p:extLst>
      <p:ext uri="{BB962C8B-B14F-4D97-AF65-F5344CB8AC3E}">
        <p14:creationId xmlns:p14="http://schemas.microsoft.com/office/powerpoint/2010/main" val="162013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61698F-258B-BA11-982A-10EB8AB23829}"/>
              </a:ext>
            </a:extLst>
          </p:cNvPr>
          <p:cNvSpPr txBox="1">
            <a:spLocks/>
          </p:cNvSpPr>
          <p:nvPr/>
        </p:nvSpPr>
        <p:spPr>
          <a:xfrm>
            <a:off x="367644" y="399656"/>
            <a:ext cx="8399721" cy="7724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Final Stable Syllable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4" name="Content Placeholder 2">
            <a:extLst>
              <a:ext uri="{FF2B5EF4-FFF2-40B4-BE49-F238E27FC236}">
                <a16:creationId xmlns:a16="http://schemas.microsoft.com/office/drawing/2014/main" id="{47628699-4C5F-66C8-F61A-768975C70EB0}"/>
              </a:ext>
            </a:extLst>
          </p:cNvPr>
          <p:cNvSpPr txBox="1">
            <a:spLocks/>
          </p:cNvSpPr>
          <p:nvPr/>
        </p:nvSpPr>
        <p:spPr>
          <a:xfrm>
            <a:off x="3102266" y="1825625"/>
            <a:ext cx="2930476"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__ le</a:t>
            </a:r>
          </a:p>
        </p:txBody>
      </p:sp>
      <p:sp>
        <p:nvSpPr>
          <p:cNvPr id="5" name="TextBox 21">
            <a:extLst>
              <a:ext uri="{FF2B5EF4-FFF2-40B4-BE49-F238E27FC236}">
                <a16:creationId xmlns:a16="http://schemas.microsoft.com/office/drawing/2014/main" id="{E1AB5324-63C5-9098-2F25-1E5CB8434DEF}"/>
              </a:ext>
            </a:extLst>
          </p:cNvPr>
          <p:cNvSpPr txBox="1">
            <a:spLocks noChangeArrowheads="1"/>
          </p:cNvSpPr>
          <p:nvPr/>
        </p:nvSpPr>
        <p:spPr bwMode="auto">
          <a:xfrm>
            <a:off x="0"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table</a:t>
            </a:r>
          </a:p>
        </p:txBody>
      </p:sp>
      <p:sp>
        <p:nvSpPr>
          <p:cNvPr id="6" name="TextBox 21">
            <a:extLst>
              <a:ext uri="{FF2B5EF4-FFF2-40B4-BE49-F238E27FC236}">
                <a16:creationId xmlns:a16="http://schemas.microsoft.com/office/drawing/2014/main" id="{B677D4A8-72CC-FA28-2C95-F5C40CAFD396}"/>
              </a:ext>
            </a:extLst>
          </p:cNvPr>
          <p:cNvSpPr txBox="1">
            <a:spLocks noChangeArrowheads="1"/>
          </p:cNvSpPr>
          <p:nvPr/>
        </p:nvSpPr>
        <p:spPr bwMode="auto">
          <a:xfrm>
            <a:off x="5076497" y="4285873"/>
            <a:ext cx="406750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puzzle</a:t>
            </a:r>
          </a:p>
        </p:txBody>
      </p:sp>
      <p:pic>
        <p:nvPicPr>
          <p:cNvPr id="7" name="Picture 6">
            <a:extLst>
              <a:ext uri="{FF2B5EF4-FFF2-40B4-BE49-F238E27FC236}">
                <a16:creationId xmlns:a16="http://schemas.microsoft.com/office/drawing/2014/main" id="{CCC5BD72-D13A-1998-F864-316B79ACA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415" y="1474778"/>
            <a:ext cx="1889666" cy="2508406"/>
          </a:xfrm>
          <a:prstGeom prst="rect">
            <a:avLst/>
          </a:prstGeom>
          <a:ln w="12700">
            <a:solidFill>
              <a:schemeClr val="tx1"/>
            </a:solidFill>
          </a:ln>
        </p:spPr>
      </p:pic>
    </p:spTree>
    <p:extLst>
      <p:ext uri="{BB962C8B-B14F-4D97-AF65-F5344CB8AC3E}">
        <p14:creationId xmlns:p14="http://schemas.microsoft.com/office/powerpoint/2010/main" val="2810264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hold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try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study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little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9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686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114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forty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7105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F9B786-CB52-4C8B-8CDB-10E30D80FC09}"/>
              </a:ext>
            </a:extLst>
          </p:cNvPr>
          <p:cNvSpPr/>
          <p:nvPr/>
        </p:nvSpPr>
        <p:spPr>
          <a:xfrm>
            <a:off x="389356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EC4D8D6-3304-C340-8678-7A3194787202}"/>
              </a:ext>
            </a:extLst>
          </p:cNvPr>
          <p:cNvSpPr/>
          <p:nvPr/>
        </p:nvSpPr>
        <p:spPr>
          <a:xfrm>
            <a:off x="4891014"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BA1CFB0-8D73-2345-A613-44F545D2BF86}"/>
              </a:ext>
            </a:extLst>
          </p:cNvPr>
          <p:cNvSpPr/>
          <p:nvPr/>
        </p:nvSpPr>
        <p:spPr>
          <a:xfrm>
            <a:off x="5632868" y="40263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8BA4A79F-537C-CB22-9026-6DB52FC7CA7C}"/>
              </a:ext>
            </a:extLst>
          </p:cNvPr>
          <p:cNvCxnSpPr>
            <a:cxnSpLocks/>
          </p:cNvCxnSpPr>
          <p:nvPr/>
        </p:nvCxnSpPr>
        <p:spPr>
          <a:xfrm>
            <a:off x="3732552" y="3824401"/>
            <a:ext cx="940704"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F5FDBF5-BA6B-99EB-91B6-2E9A95EB53E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54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people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171670"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7022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52291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626813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61C66A-511F-4746-B6DA-30410E4A347F}"/>
              </a:ext>
            </a:extLst>
          </p:cNvPr>
          <p:cNvCxnSpPr>
            <a:cxnSpLocks/>
          </p:cNvCxnSpPr>
          <p:nvPr/>
        </p:nvCxnSpPr>
        <p:spPr>
          <a:xfrm>
            <a:off x="3105117" y="3929332"/>
            <a:ext cx="160502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B3179-5F69-288C-E673-C15551B063FA}"/>
              </a:ext>
            </a:extLst>
          </p:cNvPr>
          <p:cNvCxnSpPr>
            <a:cxnSpLocks/>
          </p:cNvCxnSpPr>
          <p:nvPr/>
        </p:nvCxnSpPr>
        <p:spPr>
          <a:xfrm>
            <a:off x="5996066" y="3929332"/>
            <a:ext cx="1184222"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A2BD02-333C-61C2-AC7C-101CBA8C11D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17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Many people like candy apples.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Does the little pony have a bridle?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87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lady holds the baby while walking.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44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Trip to the Jungle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Salma and Felix are going on a trip to the jungle. They packed their duffle bags and got on a plane to Brazil. Once in Brazil, they rode a shuttle to the jungle. In the jungle, they saw an anaconda in the grass. They also saw a sloth dangle from a vine.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end of their trip, they even got to see a puma! Pumas like to hide, so not many people get to see them in the wild. Salma and Felix were thrilled. “I am so happy we got to see these animals,” said Salma. “Me too!” said Felix.</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922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955</TotalTime>
  <Words>819</Words>
  <Application>Microsoft Macintosh PowerPoint</Application>
  <PresentationFormat>On-screen Show (4:3)</PresentationFormat>
  <Paragraphs>169</Paragraphs>
  <Slides>82</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82</vt:i4>
      </vt:variant>
    </vt:vector>
  </HeadingPairs>
  <TitlesOfParts>
    <vt:vector size="88"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Alyssa Ricke</cp:lastModifiedBy>
  <cp:revision>41</cp:revision>
  <dcterms:created xsi:type="dcterms:W3CDTF">2022-06-06T14:24:31Z</dcterms:created>
  <dcterms:modified xsi:type="dcterms:W3CDTF">2023-05-23T00:37:19Z</dcterms:modified>
</cp:coreProperties>
</file>