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7" r:id="rId2"/>
  </p:sldMasterIdLst>
  <p:notesMasterIdLst>
    <p:notesMasterId r:id="rId84"/>
  </p:notesMasterIdLst>
  <p:sldIdLst>
    <p:sldId id="2247" r:id="rId3"/>
    <p:sldId id="2199" r:id="rId4"/>
    <p:sldId id="3049" r:id="rId5"/>
    <p:sldId id="2248" r:id="rId6"/>
    <p:sldId id="2240" r:id="rId7"/>
    <p:sldId id="2238" r:id="rId8"/>
    <p:sldId id="2241" r:id="rId9"/>
    <p:sldId id="2198" r:id="rId10"/>
    <p:sldId id="4309" r:id="rId11"/>
    <p:sldId id="4310" r:id="rId12"/>
    <p:sldId id="4311" r:id="rId13"/>
    <p:sldId id="4312" r:id="rId14"/>
    <p:sldId id="4313" r:id="rId15"/>
    <p:sldId id="4314" r:id="rId16"/>
    <p:sldId id="4315" r:id="rId17"/>
    <p:sldId id="4316" r:id="rId18"/>
    <p:sldId id="4317" r:id="rId19"/>
    <p:sldId id="4318" r:id="rId20"/>
    <p:sldId id="4319" r:id="rId21"/>
    <p:sldId id="4320" r:id="rId22"/>
    <p:sldId id="4343" r:id="rId23"/>
    <p:sldId id="4321" r:id="rId24"/>
    <p:sldId id="4322" r:id="rId25"/>
    <p:sldId id="4323" r:id="rId26"/>
    <p:sldId id="4324" r:id="rId27"/>
    <p:sldId id="2242" r:id="rId28"/>
    <p:sldId id="2200" r:id="rId29"/>
    <p:sldId id="2201" r:id="rId30"/>
    <p:sldId id="2243" r:id="rId31"/>
    <p:sldId id="2202" r:id="rId32"/>
    <p:sldId id="2244" r:id="rId33"/>
    <p:sldId id="2203" r:id="rId34"/>
    <p:sldId id="3202" r:id="rId35"/>
    <p:sldId id="3203" r:id="rId36"/>
    <p:sldId id="3204" r:id="rId37"/>
    <p:sldId id="3205" r:id="rId38"/>
    <p:sldId id="3206" r:id="rId39"/>
    <p:sldId id="4297" r:id="rId40"/>
    <p:sldId id="3208" r:id="rId41"/>
    <p:sldId id="3812" r:id="rId42"/>
    <p:sldId id="3813" r:id="rId43"/>
    <p:sldId id="3211" r:id="rId44"/>
    <p:sldId id="4139" r:id="rId45"/>
    <p:sldId id="3835" r:id="rId46"/>
    <p:sldId id="3886" r:id="rId47"/>
    <p:sldId id="3887" r:id="rId48"/>
    <p:sldId id="4188" r:id="rId49"/>
    <p:sldId id="2213" r:id="rId50"/>
    <p:sldId id="2214" r:id="rId51"/>
    <p:sldId id="2245" r:id="rId52"/>
    <p:sldId id="2216" r:id="rId53"/>
    <p:sldId id="2250" r:id="rId54"/>
    <p:sldId id="2217" r:id="rId55"/>
    <p:sldId id="368" r:id="rId56"/>
    <p:sldId id="4347" r:id="rId57"/>
    <p:sldId id="4348" r:id="rId58"/>
    <p:sldId id="4356" r:id="rId59"/>
    <p:sldId id="4352" r:id="rId60"/>
    <p:sldId id="4353" r:id="rId61"/>
    <p:sldId id="4355" r:id="rId62"/>
    <p:sldId id="2354" r:id="rId63"/>
    <p:sldId id="2221" r:id="rId64"/>
    <p:sldId id="2222" r:id="rId65"/>
    <p:sldId id="2224" r:id="rId66"/>
    <p:sldId id="2226" r:id="rId67"/>
    <p:sldId id="2227" r:id="rId68"/>
    <p:sldId id="887" r:id="rId69"/>
    <p:sldId id="748" r:id="rId70"/>
    <p:sldId id="893" r:id="rId71"/>
    <p:sldId id="2228" r:id="rId72"/>
    <p:sldId id="2223" r:id="rId73"/>
    <p:sldId id="2230" r:id="rId74"/>
    <p:sldId id="2502" r:id="rId75"/>
    <p:sldId id="2503" r:id="rId76"/>
    <p:sldId id="2504" r:id="rId77"/>
    <p:sldId id="2234" r:id="rId78"/>
    <p:sldId id="2235" r:id="rId79"/>
    <p:sldId id="2158" r:id="rId80"/>
    <p:sldId id="2159" r:id="rId81"/>
    <p:sldId id="2225" r:id="rId82"/>
    <p:sldId id="2236" r:id="rId8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/>
    <p:restoredTop sz="78776"/>
  </p:normalViewPr>
  <p:slideViewPr>
    <p:cSldViewPr snapToGrid="0" snapToObjects="1">
      <p:cViewPr varScale="1">
        <p:scale>
          <a:sx n="99" d="100"/>
          <a:sy n="99" d="100"/>
        </p:scale>
        <p:origin x="25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notesMaster" Target="notesMasters/notesMaster1.xml"/><Relationship Id="rId89" Type="http://schemas.microsoft.com/office/2018/10/relationships/authors" Target="author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5/22/23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69+</a:t>
            </a:r>
          </a:p>
          <a:p>
            <a:endParaRPr lang="en-US" dirty="0"/>
          </a:p>
          <a:p>
            <a:r>
              <a:rPr lang="en-US" dirty="0"/>
              <a:t>O represents the /oo/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represents the /</a:t>
            </a:r>
            <a:r>
              <a:rPr lang="en-US" dirty="0" err="1"/>
              <a:t>ǝ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0072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69+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dirty="0" err="1"/>
              <a:t>ĭ</a:t>
            </a:r>
            <a:r>
              <a:rPr lang="en-US" dirty="0"/>
              <a:t>/ sound.</a:t>
            </a:r>
          </a:p>
          <a:p>
            <a:r>
              <a:rPr lang="en-US" dirty="0"/>
              <a:t>E represents the /</a:t>
            </a:r>
            <a:r>
              <a:rPr lang="en-US" dirty="0" err="1"/>
              <a:t>ǝ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2962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70+</a:t>
            </a:r>
          </a:p>
          <a:p>
            <a:pPr defTabSz="966612">
              <a:defRPr/>
            </a:pPr>
            <a:endParaRPr lang="en-US" dirty="0"/>
          </a:p>
          <a:p>
            <a:pPr defTabSz="966612">
              <a:defRPr/>
            </a:pPr>
            <a:r>
              <a:rPr lang="en-US" dirty="0"/>
              <a:t>O represents the /</a:t>
            </a:r>
            <a:r>
              <a:rPr lang="en-US" dirty="0" err="1"/>
              <a:t>ū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641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580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796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letter formation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letter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526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5/22/23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5/22/23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5/22/23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5/22/23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5/22/23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5/22/23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5/22/23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5/22/23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46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5/22/23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85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7E17-BB0F-4611-B300-40653E77536A}" type="datetime1">
              <a:rPr lang="en-US" smtClean="0"/>
              <a:t>5/22/23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9802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5396F-DD50-478B-A4F7-53221FAE4F8F}" type="datetime1">
              <a:rPr lang="en-US" smtClean="0"/>
              <a:t>5/22/23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72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5/22/23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CD0E-5826-4F94-BBA9-C4B035190342}" type="datetime1">
              <a:rPr lang="en-US" smtClean="0"/>
              <a:t>5/22/23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3833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1704-1A01-46E9-959D-1C2710B9B0E9}" type="datetime1">
              <a:rPr lang="en-US" smtClean="0"/>
              <a:t>5/22/23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21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BBB4-9290-49DE-BAC7-7B88408D4F15}" type="datetime1">
              <a:rPr lang="en-US" smtClean="0"/>
              <a:t>5/22/23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72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15ED1-46CC-491B-8974-99FCD31C2362}" type="datetime1">
              <a:rPr lang="en-US" smtClean="0"/>
              <a:t>5/22/23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8105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6A88-8ED8-47D8-B68F-E8E639BCBFB1}" type="datetime1">
              <a:rPr lang="en-US" smtClean="0"/>
              <a:t>5/22/23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0080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89548E-362C-57C1-8B7B-8201A78D7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FD2EF-270C-4180-B7EC-3CF24CB94FAA}" type="datetime1">
              <a:rPr lang="en-US" smtClean="0"/>
              <a:t>5/22/23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D847B5-FD65-43C5-5296-F8B080A5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948135-21B8-23B3-0F9D-BC8FFD9AB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07B812-81E3-5C4D-7A39-52237DF55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69E720-13F4-7A1F-F6C1-B3CE2C5578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0470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4F90B-74C7-4CC8-B8CB-DF07374B1336}" type="datetime1">
              <a:rPr lang="en-US" smtClean="0"/>
              <a:t>5/22/23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1453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1F4FE-1B5D-4607-BECB-5DB70CA985F4}" type="datetime1">
              <a:rPr lang="en-US" smtClean="0"/>
              <a:t>5/22/23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4012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CE5CD-21FB-48AF-9A89-535D6826E3DE}" type="datetime1">
              <a:rPr lang="en-US" smtClean="0"/>
              <a:t>5/22/23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9425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22325-F54F-4003-BD3F-CF83C5E4A3E6}" type="datetime1">
              <a:rPr lang="en-US" smtClean="0"/>
              <a:t>5/22/23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628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5/22/23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5/22/23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5/22/23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5/22/23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5/22/23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5/22/23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5/22/23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5/22/23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9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FD2EF-270C-4180-B7EC-3CF24CB94FAA}" type="datetime1">
              <a:rPr lang="en-US" smtClean="0"/>
              <a:t>5/22/23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49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0" y="2812020"/>
            <a:ext cx="9143999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5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71</a:t>
            </a:r>
          </a:p>
          <a:p>
            <a:pPr algn="ctr"/>
            <a:r>
              <a:rPr lang="en-US" sz="5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tch /</a:t>
            </a:r>
            <a:r>
              <a:rPr lang="en-US" sz="5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ch</a:t>
            </a:r>
            <a:r>
              <a:rPr lang="en-US" sz="5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/, </a:t>
            </a:r>
            <a:r>
              <a:rPr lang="en-US" sz="5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dge</a:t>
            </a:r>
            <a:r>
              <a:rPr lang="en-US" sz="5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/j/ </a:t>
            </a:r>
          </a:p>
          <a:p>
            <a:pPr algn="ctr"/>
            <a:r>
              <a:rPr lang="en-US" sz="5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7091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1288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8400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6238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8923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996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8608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nk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9717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ng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13321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wh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9133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ph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0579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ch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17094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th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478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sh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57339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ck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31233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34503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36A9E2-93CA-27E7-FDE4-8F9855836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4875" y="3429000"/>
            <a:ext cx="2494249" cy="252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9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chip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</a:p>
        </p:txBody>
      </p:sp>
    </p:spTree>
    <p:extLst>
      <p:ext uri="{BB962C8B-B14F-4D97-AF65-F5344CB8AC3E}">
        <p14:creationId xmlns:p14="http://schemas.microsoft.com/office/powerpoint/2010/main" val="237324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such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rich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</a:p>
        </p:txBody>
      </p:sp>
    </p:spTree>
    <p:extLst>
      <p:ext uri="{BB962C8B-B14F-4D97-AF65-F5344CB8AC3E}">
        <p14:creationId xmlns:p14="http://schemas.microsoft.com/office/powerpoint/2010/main" val="228030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36A9E2-93CA-27E7-FDE4-8F9855836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4875" y="3429000"/>
            <a:ext cx="2494249" cy="252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0429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379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catch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pitch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210081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tch</a:t>
            </a:r>
          </a:p>
        </p:txBody>
      </p:sp>
    </p:spTree>
    <p:extLst>
      <p:ext uri="{BB962C8B-B14F-4D97-AF65-F5344CB8AC3E}">
        <p14:creationId xmlns:p14="http://schemas.microsoft.com/office/powerpoint/2010/main" val="78973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D896D4-632B-E574-0E39-3324796E1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051B83-1B8C-B509-A428-67D50B22532C}"/>
              </a:ext>
            </a:extLst>
          </p:cNvPr>
          <p:cNvSpPr txBox="1"/>
          <p:nvPr/>
        </p:nvSpPr>
        <p:spPr>
          <a:xfrm>
            <a:off x="3182802" y="4472793"/>
            <a:ext cx="2775749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B4576E-C592-B2D6-D93D-3902FFB1F881}"/>
              </a:ext>
            </a:extLst>
          </p:cNvPr>
          <p:cNvSpPr txBox="1"/>
          <p:nvPr/>
        </p:nvSpPr>
        <p:spPr>
          <a:xfrm>
            <a:off x="3180103" y="5488456"/>
            <a:ext cx="2775749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tch</a:t>
            </a:r>
          </a:p>
        </p:txBody>
      </p:sp>
    </p:spTree>
    <p:extLst>
      <p:ext uri="{BB962C8B-B14F-4D97-AF65-F5344CB8AC3E}">
        <p14:creationId xmlns:p14="http://schemas.microsoft.com/office/powerpoint/2010/main" val="141114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AEAF6A-B747-6C4E-2AD4-3DB2099A0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736" y="2488200"/>
            <a:ext cx="1524523" cy="23906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497362D-26D1-D52D-7459-0E1CE200E910}"/>
              </a:ext>
            </a:extLst>
          </p:cNvPr>
          <p:cNvSpPr/>
          <p:nvPr/>
        </p:nvSpPr>
        <p:spPr>
          <a:xfrm>
            <a:off x="3545328" y="244087"/>
            <a:ext cx="2053340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321805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71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tch /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ch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/, 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dge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/j/ Review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545328" y="244087"/>
            <a:ext cx="2053340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4FFEDA8E-EF39-BAF0-2D00-084374840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383" y="5394866"/>
            <a:ext cx="283722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4EC24A-A91C-5988-A352-1867831FE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048" y="2154049"/>
            <a:ext cx="2304394" cy="30589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7473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545328" y="244087"/>
            <a:ext cx="2185114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4EC24A-A91C-5988-A352-1867831FE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048" y="2154049"/>
            <a:ext cx="2304394" cy="30589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920152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379" y="501146"/>
            <a:ext cx="337863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dodge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bridge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8560" y="3240480"/>
            <a:ext cx="250581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dge</a:t>
            </a:r>
          </a:p>
        </p:txBody>
      </p:sp>
    </p:spTree>
    <p:extLst>
      <p:ext uri="{BB962C8B-B14F-4D97-AF65-F5344CB8AC3E}">
        <p14:creationId xmlns:p14="http://schemas.microsoft.com/office/powerpoint/2010/main" val="30866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FBE49AC-467A-A8E4-0EF1-530FCE547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89" y="63591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4169CE-A114-2775-8333-554B1F6877EC}"/>
              </a:ext>
            </a:extLst>
          </p:cNvPr>
          <p:cNvSpPr txBox="1"/>
          <p:nvPr/>
        </p:nvSpPr>
        <p:spPr>
          <a:xfrm>
            <a:off x="3183016" y="3748381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41323B-3A05-2685-3570-DA63CCC91485}"/>
              </a:ext>
            </a:extLst>
          </p:cNvPr>
          <p:cNvSpPr txBox="1"/>
          <p:nvPr/>
        </p:nvSpPr>
        <p:spPr>
          <a:xfrm>
            <a:off x="3183016" y="4764044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AE2039-BC38-BF4D-1902-EFC522299F08}"/>
              </a:ext>
            </a:extLst>
          </p:cNvPr>
          <p:cNvSpPr txBox="1"/>
          <p:nvPr/>
        </p:nvSpPr>
        <p:spPr>
          <a:xfrm>
            <a:off x="3176734" y="5779707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dg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28896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0031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1269008" y="1739541"/>
            <a:ext cx="6605984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hatch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1269008" y="3870370"/>
            <a:ext cx="6605984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badge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998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298174" y="1799349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match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4806440" y="1799349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ditch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298174" y="3417785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patch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4806442" y="3417785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stretch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298174" y="5015933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ridge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4806441" y="5015933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ledge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712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915F26F0-ABF0-ABBD-6889-584B1220B01D}"/>
              </a:ext>
            </a:extLst>
          </p:cNvPr>
          <p:cNvSpPr txBox="1"/>
          <p:nvPr/>
        </p:nvSpPr>
        <p:spPr>
          <a:xfrm>
            <a:off x="0" y="1799349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bridge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50;p36">
            <a:extLst>
              <a:ext uri="{FF2B5EF4-FFF2-40B4-BE49-F238E27FC236}">
                <a16:creationId xmlns:a16="http://schemas.microsoft.com/office/drawing/2014/main" id="{D43F15E5-1011-7E78-DF53-054B7F62D52A}"/>
              </a:ext>
            </a:extLst>
          </p:cNvPr>
          <p:cNvSpPr txBox="1"/>
          <p:nvPr/>
        </p:nvSpPr>
        <p:spPr>
          <a:xfrm>
            <a:off x="0" y="3417785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trudge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3;p36">
            <a:extLst>
              <a:ext uri="{FF2B5EF4-FFF2-40B4-BE49-F238E27FC236}">
                <a16:creationId xmlns:a16="http://schemas.microsoft.com/office/drawing/2014/main" id="{E73C6DBC-D76F-4F31-2B0C-8DE49B0E5A1A}"/>
              </a:ext>
            </a:extLst>
          </p:cNvPr>
          <p:cNvSpPr txBox="1"/>
          <p:nvPr/>
        </p:nvSpPr>
        <p:spPr>
          <a:xfrm>
            <a:off x="0" y="5015933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fridge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71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71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tch /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ch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/, 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dge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/j/ Review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36A9E2-93CA-27E7-FDE4-8F9855836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4875" y="3429000"/>
            <a:ext cx="2494249" cy="252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1067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379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catch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pitch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210081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tch</a:t>
            </a:r>
          </a:p>
        </p:txBody>
      </p:sp>
    </p:spTree>
    <p:extLst>
      <p:ext uri="{BB962C8B-B14F-4D97-AF65-F5344CB8AC3E}">
        <p14:creationId xmlns:p14="http://schemas.microsoft.com/office/powerpoint/2010/main" val="347180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D896D4-632B-E574-0E39-3324796E1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051B83-1B8C-B509-A428-67D50B22532C}"/>
              </a:ext>
            </a:extLst>
          </p:cNvPr>
          <p:cNvSpPr txBox="1"/>
          <p:nvPr/>
        </p:nvSpPr>
        <p:spPr>
          <a:xfrm>
            <a:off x="3182802" y="4472793"/>
            <a:ext cx="2775749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B4576E-C592-B2D6-D93D-3902FFB1F881}"/>
              </a:ext>
            </a:extLst>
          </p:cNvPr>
          <p:cNvSpPr txBox="1"/>
          <p:nvPr/>
        </p:nvSpPr>
        <p:spPr>
          <a:xfrm>
            <a:off x="3180103" y="5488456"/>
            <a:ext cx="2775749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tch</a:t>
            </a:r>
          </a:p>
        </p:txBody>
      </p:sp>
    </p:spTree>
    <p:extLst>
      <p:ext uri="{BB962C8B-B14F-4D97-AF65-F5344CB8AC3E}">
        <p14:creationId xmlns:p14="http://schemas.microsoft.com/office/powerpoint/2010/main" val="108917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545328" y="244087"/>
            <a:ext cx="2185114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4EC24A-A91C-5988-A352-1867831FE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048" y="2154049"/>
            <a:ext cx="2304394" cy="30589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665427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379" y="501146"/>
            <a:ext cx="337863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dodge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bridge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8560" y="3240480"/>
            <a:ext cx="250581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dge</a:t>
            </a:r>
          </a:p>
        </p:txBody>
      </p:sp>
    </p:spTree>
    <p:extLst>
      <p:ext uri="{BB962C8B-B14F-4D97-AF65-F5344CB8AC3E}">
        <p14:creationId xmlns:p14="http://schemas.microsoft.com/office/powerpoint/2010/main" val="412745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FBE49AC-467A-A8E4-0EF1-530FCE547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89" y="63591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4169CE-A114-2775-8333-554B1F6877EC}"/>
              </a:ext>
            </a:extLst>
          </p:cNvPr>
          <p:cNvSpPr txBox="1"/>
          <p:nvPr/>
        </p:nvSpPr>
        <p:spPr>
          <a:xfrm>
            <a:off x="3183016" y="3748381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41323B-3A05-2685-3570-DA63CCC91485}"/>
              </a:ext>
            </a:extLst>
          </p:cNvPr>
          <p:cNvSpPr txBox="1"/>
          <p:nvPr/>
        </p:nvSpPr>
        <p:spPr>
          <a:xfrm>
            <a:off x="3183016" y="4764044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AE2039-BC38-BF4D-1902-EFC522299F08}"/>
              </a:ext>
            </a:extLst>
          </p:cNvPr>
          <p:cNvSpPr txBox="1"/>
          <p:nvPr/>
        </p:nvSpPr>
        <p:spPr>
          <a:xfrm>
            <a:off x="3176734" y="5779707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dg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24587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0" y="1948974"/>
            <a:ext cx="457200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match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4807445" y="1948974"/>
            <a:ext cx="4336556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switch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0" y="3949793"/>
            <a:ext cx="457200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fudge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4807444" y="3931564"/>
            <a:ext cx="4336556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pledge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04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woman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205377" y="408217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51A810-690D-4E3D-A56B-8DB8F87D499E}"/>
              </a:ext>
            </a:extLst>
          </p:cNvPr>
          <p:cNvSpPr/>
          <p:nvPr/>
        </p:nvSpPr>
        <p:spPr>
          <a:xfrm>
            <a:off x="4429289" y="408217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203F34-6FBD-4CB0-B6C9-BB5BD1114E8A}"/>
              </a:ext>
            </a:extLst>
          </p:cNvPr>
          <p:cNvSpPr/>
          <p:nvPr/>
        </p:nvSpPr>
        <p:spPr>
          <a:xfrm>
            <a:off x="6653201" y="408217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Heart 13">
            <a:extLst>
              <a:ext uri="{FF2B5EF4-FFF2-40B4-BE49-F238E27FC236}">
                <a16:creationId xmlns:a16="http://schemas.microsoft.com/office/drawing/2014/main" id="{922D4D69-9358-F042-9260-77437461EEFB}"/>
              </a:ext>
            </a:extLst>
          </p:cNvPr>
          <p:cNvSpPr/>
          <p:nvPr/>
        </p:nvSpPr>
        <p:spPr>
          <a:xfrm>
            <a:off x="3252656" y="408663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3EE75435-AA6A-3542-843D-FFB2BD047F9C}"/>
              </a:ext>
            </a:extLst>
          </p:cNvPr>
          <p:cNvSpPr/>
          <p:nvPr/>
        </p:nvSpPr>
        <p:spPr>
          <a:xfrm>
            <a:off x="5605922" y="408663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026D06-9B34-2630-6106-F6F0FD10A38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6100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women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205377" y="406651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51A810-690D-4E3D-A56B-8DB8F87D499E}"/>
              </a:ext>
            </a:extLst>
          </p:cNvPr>
          <p:cNvSpPr/>
          <p:nvPr/>
        </p:nvSpPr>
        <p:spPr>
          <a:xfrm>
            <a:off x="4522865" y="406651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203F34-6FBD-4CB0-B6C9-BB5BD1114E8A}"/>
              </a:ext>
            </a:extLst>
          </p:cNvPr>
          <p:cNvSpPr/>
          <p:nvPr/>
        </p:nvSpPr>
        <p:spPr>
          <a:xfrm>
            <a:off x="6618583" y="406651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Heart 13">
            <a:extLst>
              <a:ext uri="{FF2B5EF4-FFF2-40B4-BE49-F238E27FC236}">
                <a16:creationId xmlns:a16="http://schemas.microsoft.com/office/drawing/2014/main" id="{0BF66C56-CF65-0548-A8CC-EB9D217F2A2C}"/>
              </a:ext>
            </a:extLst>
          </p:cNvPr>
          <p:cNvSpPr/>
          <p:nvPr/>
        </p:nvSpPr>
        <p:spPr>
          <a:xfrm>
            <a:off x="3198913" y="408663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FF914C03-46FC-9540-9AE6-51973EF83167}"/>
              </a:ext>
            </a:extLst>
          </p:cNvPr>
          <p:cNvSpPr/>
          <p:nvPr/>
        </p:nvSpPr>
        <p:spPr>
          <a:xfrm>
            <a:off x="5602265" y="408663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59DAB9-085A-0BDC-8F81-907640C9A18F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5806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move</a:t>
            </a:r>
            <a:endParaRPr kumimoji="0" lang="en-US" sz="18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820867" y="4062051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EA8949-E27F-4354-B20D-0AD1A9977CA7}"/>
              </a:ext>
            </a:extLst>
          </p:cNvPr>
          <p:cNvSpPr/>
          <p:nvPr/>
        </p:nvSpPr>
        <p:spPr>
          <a:xfrm>
            <a:off x="5079285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40E7C2F4-6F81-E746-B1AB-3FC8F9A9D638}"/>
              </a:ext>
            </a:extLst>
          </p:cNvPr>
          <p:cNvSpPr/>
          <p:nvPr/>
        </p:nvSpPr>
        <p:spPr>
          <a:xfrm>
            <a:off x="4019540" y="406651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BCF19BB3-556D-4547-A37F-025A5560F4D6}"/>
              </a:ext>
            </a:extLst>
          </p:cNvPr>
          <p:cNvSpPr/>
          <p:nvPr/>
        </p:nvSpPr>
        <p:spPr>
          <a:xfrm>
            <a:off x="6021550" y="406205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A14EA3-A6B3-8680-4FBB-749A4B6418F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712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see a smudge on my chin.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75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They have a patch that will match.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05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Mitch moved back home because he missed his friends.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67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Robin and Stitch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478346" y="15190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Robin is walking Stitch the bulldog. They walk to a patch of grass beside a big ditch. Robin tosses a stick and Stitch dashes to fetch it. The stick lands on the edge of the ditch. “Oh no! That is a bad place for the stick to land,” thinks Robin.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1652047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“Stop Stitch!” she yells. Stitch stops and does not budge. Robin walks up to the edge and grabs the stick. “Good job Stitch! I got your stick. Do you want it back?” Robin tosses the stick and Stitch jumps to catch it.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95456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-ed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23524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984</TotalTime>
  <Words>765</Words>
  <Application>Microsoft Macintosh PowerPoint</Application>
  <PresentationFormat>On-screen Show (4:3)</PresentationFormat>
  <Paragraphs>151</Paragraphs>
  <Slides>81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81</vt:i4>
      </vt:variant>
    </vt:vector>
  </HeadingPairs>
  <TitlesOfParts>
    <vt:vector size="87" baseType="lpstr">
      <vt:lpstr>Arial</vt:lpstr>
      <vt:lpstr>Calibri</vt:lpstr>
      <vt:lpstr>Calibri Light</vt:lpstr>
      <vt:lpstr>Century Gothic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Alyssa Ricke</cp:lastModifiedBy>
  <cp:revision>44</cp:revision>
  <dcterms:created xsi:type="dcterms:W3CDTF">2022-06-06T14:24:31Z</dcterms:created>
  <dcterms:modified xsi:type="dcterms:W3CDTF">2023-05-23T00:30:00Z</dcterms:modified>
</cp:coreProperties>
</file>