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sldIdLst>
    <p:sldId id="2247" r:id="rId2"/>
    <p:sldId id="2199" r:id="rId3"/>
    <p:sldId id="3049" r:id="rId4"/>
    <p:sldId id="2248" r:id="rId5"/>
    <p:sldId id="2240" r:id="rId6"/>
    <p:sldId id="2238" r:id="rId7"/>
    <p:sldId id="2241" r:id="rId8"/>
    <p:sldId id="2198" r:id="rId9"/>
    <p:sldId id="4129" r:id="rId10"/>
    <p:sldId id="4130" r:id="rId11"/>
    <p:sldId id="4131" r:id="rId12"/>
    <p:sldId id="4132" r:id="rId13"/>
    <p:sldId id="4133" r:id="rId14"/>
    <p:sldId id="4134" r:id="rId15"/>
    <p:sldId id="4135" r:id="rId16"/>
    <p:sldId id="4136" r:id="rId17"/>
    <p:sldId id="4137" r:id="rId18"/>
    <p:sldId id="4138" r:id="rId19"/>
    <p:sldId id="4139" r:id="rId20"/>
    <p:sldId id="4140" r:id="rId21"/>
    <p:sldId id="4141" r:id="rId22"/>
    <p:sldId id="4146" r:id="rId23"/>
    <p:sldId id="4144" r:id="rId24"/>
    <p:sldId id="4145" r:id="rId25"/>
    <p:sldId id="4142" r:id="rId26"/>
    <p:sldId id="4143" r:id="rId27"/>
    <p:sldId id="2242" r:id="rId28"/>
    <p:sldId id="2200" r:id="rId29"/>
    <p:sldId id="2201" r:id="rId30"/>
    <p:sldId id="2243" r:id="rId31"/>
    <p:sldId id="2202" r:id="rId32"/>
    <p:sldId id="2244" r:id="rId33"/>
    <p:sldId id="2203" r:id="rId34"/>
    <p:sldId id="2796" r:id="rId35"/>
    <p:sldId id="2797" r:id="rId36"/>
    <p:sldId id="976" r:id="rId37"/>
    <p:sldId id="2799" r:id="rId38"/>
    <p:sldId id="2798" r:id="rId39"/>
    <p:sldId id="2800" r:id="rId40"/>
    <p:sldId id="2810" r:id="rId41"/>
    <p:sldId id="2812" r:id="rId42"/>
    <p:sldId id="2813" r:id="rId43"/>
    <p:sldId id="2814" r:id="rId44"/>
    <p:sldId id="2815" r:id="rId45"/>
    <p:sldId id="2816" r:id="rId46"/>
    <p:sldId id="4160" r:id="rId47"/>
    <p:sldId id="3389" r:id="rId48"/>
    <p:sldId id="3112" r:id="rId49"/>
    <p:sldId id="3113" r:id="rId50"/>
    <p:sldId id="3114" r:id="rId51"/>
    <p:sldId id="2213" r:id="rId52"/>
    <p:sldId id="2214" r:id="rId53"/>
    <p:sldId id="2245" r:id="rId54"/>
    <p:sldId id="2216" r:id="rId55"/>
    <p:sldId id="2250" r:id="rId56"/>
    <p:sldId id="2217" r:id="rId57"/>
    <p:sldId id="368" r:id="rId58"/>
    <p:sldId id="4147" r:id="rId59"/>
    <p:sldId id="4148" r:id="rId60"/>
    <p:sldId id="4149" r:id="rId61"/>
    <p:sldId id="4150" r:id="rId62"/>
    <p:sldId id="4151" r:id="rId63"/>
    <p:sldId id="4152" r:id="rId64"/>
    <p:sldId id="4155" r:id="rId65"/>
    <p:sldId id="4156" r:id="rId66"/>
    <p:sldId id="4159" r:id="rId67"/>
    <p:sldId id="2335" r:id="rId68"/>
    <p:sldId id="2221" r:id="rId69"/>
    <p:sldId id="2222" r:id="rId70"/>
    <p:sldId id="2224" r:id="rId71"/>
    <p:sldId id="2226" r:id="rId72"/>
    <p:sldId id="2227" r:id="rId73"/>
    <p:sldId id="568" r:id="rId74"/>
    <p:sldId id="845" r:id="rId75"/>
    <p:sldId id="848" r:id="rId76"/>
    <p:sldId id="2119" r:id="rId77"/>
    <p:sldId id="2120" r:id="rId78"/>
    <p:sldId id="851" r:id="rId79"/>
    <p:sldId id="599" r:id="rId80"/>
    <p:sldId id="2228" r:id="rId81"/>
    <p:sldId id="2125" r:id="rId82"/>
    <p:sldId id="857" r:id="rId83"/>
    <p:sldId id="2229" r:id="rId84"/>
    <p:sldId id="2223" r:id="rId85"/>
    <p:sldId id="2230" r:id="rId86"/>
    <p:sldId id="2448" r:id="rId87"/>
    <p:sldId id="2449" r:id="rId88"/>
    <p:sldId id="2450" r:id="rId89"/>
    <p:sldId id="2234" r:id="rId90"/>
    <p:sldId id="2235" r:id="rId91"/>
    <p:sldId id="2158" r:id="rId92"/>
    <p:sldId id="2159" r:id="rId93"/>
    <p:sldId id="2166" r:id="rId94"/>
    <p:sldId id="2225" r:id="rId95"/>
    <p:sldId id="2236"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78776"/>
  </p:normalViewPr>
  <p:slideViewPr>
    <p:cSldViewPr snapToGrid="0" snapToObjects="1">
      <p:cViewPr varScale="1">
        <p:scale>
          <a:sx n="99" d="100"/>
          <a:sy n="99" d="100"/>
        </p:scale>
        <p:origin x="253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5/22/23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34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87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8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7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30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4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4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2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3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8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7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23555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2409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960543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51-77</a:t>
            </a:r>
          </a:p>
          <a:p>
            <a:r>
              <a:rPr lang="en-US" dirty="0"/>
              <a:t>*Temporarily irregular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/or/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57814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51-77</a:t>
            </a:r>
          </a:p>
          <a:p>
            <a:r>
              <a:rPr lang="en-US" dirty="0"/>
              <a:t>*Temporarily irregular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/or/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19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6059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2358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2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1902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27971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5/22/23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5/22/23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54</a:t>
            </a:r>
          </a:p>
          <a:p>
            <a:pPr algn="ctr"/>
            <a:r>
              <a:rPr lang="en-US" sz="6000" b="1" dirty="0">
                <a:solidFill>
                  <a:srgbClr val="E05436"/>
                </a:solidFill>
                <a:latin typeface="Century Gothic" panose="020B0502020202020204" pitchFamily="34" charset="0"/>
              </a:rPr>
              <a:t>a_e /</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919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9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51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68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94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43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93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23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954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78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341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38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414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716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5893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071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95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4" name="Picture 3">
            <a:extLst>
              <a:ext uri="{FF2B5EF4-FFF2-40B4-BE49-F238E27FC236}">
                <a16:creationId xmlns:a16="http://schemas.microsoft.com/office/drawing/2014/main" id="{99F8370F-7479-A63B-2A2F-C5B60CA91684}"/>
              </a:ext>
            </a:extLst>
          </p:cNvPr>
          <p:cNvPicPr>
            <a:picLocks noChangeAspect="1"/>
          </p:cNvPicPr>
          <p:nvPr/>
        </p:nvPicPr>
        <p:blipFill>
          <a:blip r:embed="rId2"/>
          <a:stretch>
            <a:fillRect/>
          </a:stretch>
        </p:blipFill>
        <p:spPr>
          <a:xfrm>
            <a:off x="3560110" y="3903155"/>
            <a:ext cx="2082012" cy="2343489"/>
          </a:xfrm>
          <a:prstGeom prst="rect">
            <a:avLst/>
          </a:prstGeom>
        </p:spPr>
      </p:pic>
    </p:spTree>
    <p:extLst>
      <p:ext uri="{BB962C8B-B14F-4D97-AF65-F5344CB8AC3E}">
        <p14:creationId xmlns:p14="http://schemas.microsoft.com/office/powerpoint/2010/main" val="606412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32732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31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755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5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cake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same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made</a:t>
            </a:r>
          </a:p>
        </p:txBody>
      </p:sp>
    </p:spTree>
    <p:extLst>
      <p:ext uri="{BB962C8B-B14F-4D97-AF65-F5344CB8AC3E}">
        <p14:creationId xmlns:p14="http://schemas.microsoft.com/office/powerpoint/2010/main" val="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54</a:t>
            </a:r>
          </a:p>
          <a:p>
            <a:pPr algn="ctr"/>
            <a:r>
              <a:rPr lang="en-US" sz="4800" b="1" dirty="0">
                <a:solidFill>
                  <a:srgbClr val="E05436"/>
                </a:solidFill>
                <a:latin typeface="Century Gothic" panose="020B0502020202020204" pitchFamily="34" charset="0"/>
              </a:rPr>
              <a:t>a_e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27BF481-6EF9-FA1B-DCC8-33C5BA592D2F}"/>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3657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FA525BA-B5C8-C69C-8451-AEE77A75BBAB}"/>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13494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54BB401-B135-1C2A-4656-3AC78C11C0B6}"/>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2438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AC609F8-B0A5-402C-3716-A4820221368C}"/>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8596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3FEEE9E-4759-51FD-4EC5-D398297FE7C1}"/>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7246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7D38E31-8083-822F-F8ED-F8D65AC43D52}"/>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29629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45641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152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made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came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436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make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take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name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gave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232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585792" y="1948974"/>
            <a:ext cx="366955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games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235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54</a:t>
            </a:r>
          </a:p>
          <a:p>
            <a:pPr algn="ctr"/>
            <a:r>
              <a:rPr lang="en-US" sz="4800" b="1" dirty="0">
                <a:solidFill>
                  <a:srgbClr val="E05436"/>
                </a:solidFill>
                <a:latin typeface="Century Gothic" panose="020B0502020202020204" pitchFamily="34" charset="0"/>
              </a:rPr>
              <a:t>a_e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4" name="Picture 3">
            <a:extLst>
              <a:ext uri="{FF2B5EF4-FFF2-40B4-BE49-F238E27FC236}">
                <a16:creationId xmlns:a16="http://schemas.microsoft.com/office/drawing/2014/main" id="{99F8370F-7479-A63B-2A2F-C5B60CA91684}"/>
              </a:ext>
            </a:extLst>
          </p:cNvPr>
          <p:cNvPicPr>
            <a:picLocks noChangeAspect="1"/>
          </p:cNvPicPr>
          <p:nvPr/>
        </p:nvPicPr>
        <p:blipFill>
          <a:blip r:embed="rId2"/>
          <a:stretch>
            <a:fillRect/>
          </a:stretch>
        </p:blipFill>
        <p:spPr>
          <a:xfrm>
            <a:off x="3560110" y="3903155"/>
            <a:ext cx="2082012" cy="2343489"/>
          </a:xfrm>
          <a:prstGeom prst="rect">
            <a:avLst/>
          </a:prstGeom>
        </p:spPr>
      </p:pic>
    </p:spTree>
    <p:extLst>
      <p:ext uri="{BB962C8B-B14F-4D97-AF65-F5344CB8AC3E}">
        <p14:creationId xmlns:p14="http://schemas.microsoft.com/office/powerpoint/2010/main" val="3923931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235650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120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19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19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cake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same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made</a:t>
            </a:r>
          </a:p>
        </p:txBody>
      </p:sp>
    </p:spTree>
    <p:extLst>
      <p:ext uri="{BB962C8B-B14F-4D97-AF65-F5344CB8AC3E}">
        <p14:creationId xmlns:p14="http://schemas.microsoft.com/office/powerpoint/2010/main" val="2047029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54BB401-B135-1C2A-4656-3AC78C11C0B6}"/>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112240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AC609F8-B0A5-402C-3716-A4820221368C}"/>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1541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45641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17165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35378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make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7195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name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gave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take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42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could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5940538"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6D455612-D205-F543-B08C-2DE2838F0514}"/>
              </a:ext>
            </a:extLst>
          </p:cNvPr>
          <p:cNvSpPr/>
          <p:nvPr/>
        </p:nvSpPr>
        <p:spPr>
          <a:xfrm>
            <a:off x="4288787"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1FD4CF-D53C-9C4D-AD9E-A937E9A7FBE9}"/>
              </a:ext>
            </a:extLst>
          </p:cNvPr>
          <p:cNvCxnSpPr>
            <a:cxnSpLocks/>
          </p:cNvCxnSpPr>
          <p:nvPr/>
        </p:nvCxnSpPr>
        <p:spPr>
          <a:xfrm>
            <a:off x="3607904" y="3852679"/>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00BF79-23F6-385D-BB55-C23B7938D6F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38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039928"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B3FF07-9C7A-B14B-93C2-1830D3DB9973}"/>
              </a:ext>
            </a:extLst>
          </p:cNvPr>
          <p:cNvSpPr/>
          <p:nvPr/>
        </p:nvSpPr>
        <p:spPr>
          <a:xfrm>
            <a:off x="4366187" y="409526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469A31-AE72-9F49-B809-981E33B3A915}"/>
              </a:ext>
            </a:extLst>
          </p:cNvPr>
          <p:cNvCxnSpPr>
            <a:cxnSpLocks/>
          </p:cNvCxnSpPr>
          <p:nvPr/>
        </p:nvCxnSpPr>
        <p:spPr>
          <a:xfrm flipV="1">
            <a:off x="3697357" y="3870608"/>
            <a:ext cx="210709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FE4F0A2-479B-485F-EB01-8C0D15053B3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658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b="1" spc="300">
                <a:latin typeface="Century Gothic" panose="020B0502020202020204" pitchFamily="34" charset="0"/>
              </a:rPr>
              <a:t>should</a:t>
            </a: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310598"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65004285-5EB5-0147-BEA4-27598FFC6F70}"/>
              </a:ext>
            </a:extLst>
          </p:cNvPr>
          <p:cNvSpPr/>
          <p:nvPr/>
        </p:nvSpPr>
        <p:spPr>
          <a:xfrm>
            <a:off x="4535152" y="410520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6A712F2-9C44-284B-B3DE-5DDA3BAF740E}"/>
              </a:ext>
            </a:extLst>
          </p:cNvPr>
          <p:cNvCxnSpPr>
            <a:cxnSpLocks/>
          </p:cNvCxnSpPr>
          <p:nvPr/>
        </p:nvCxnSpPr>
        <p:spPr>
          <a:xfrm>
            <a:off x="3846443" y="3852680"/>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333830-A4A4-E836-0482-388C659F922A}"/>
              </a:ext>
            </a:extLst>
          </p:cNvPr>
          <p:cNvCxnSpPr>
            <a:cxnSpLocks/>
          </p:cNvCxnSpPr>
          <p:nvPr/>
        </p:nvCxnSpPr>
        <p:spPr>
          <a:xfrm>
            <a:off x="2203554" y="3852680"/>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346D8A-EBD4-8CF4-803F-543A9EE627B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88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or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6" name="Heart 5">
            <a:extLst>
              <a:ext uri="{FF2B5EF4-FFF2-40B4-BE49-F238E27FC236}">
                <a16:creationId xmlns:a16="http://schemas.microsoft.com/office/drawing/2014/main" id="{0FAF6FFF-DDF3-1248-ADDA-CBE19EA8CA94}"/>
              </a:ext>
            </a:extLst>
          </p:cNvPr>
          <p:cNvSpPr/>
          <p:nvPr/>
        </p:nvSpPr>
        <p:spPr>
          <a:xfrm>
            <a:off x="4273547" y="401004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4" name="Straight Connector 3">
            <a:extLst>
              <a:ext uri="{FF2B5EF4-FFF2-40B4-BE49-F238E27FC236}">
                <a16:creationId xmlns:a16="http://schemas.microsoft.com/office/drawing/2014/main" id="{53520F98-D56F-FE9F-5811-D8645C172236}"/>
              </a:ext>
            </a:extLst>
          </p:cNvPr>
          <p:cNvCxnSpPr>
            <a:cxnSpLocks/>
          </p:cNvCxnSpPr>
          <p:nvPr/>
        </p:nvCxnSpPr>
        <p:spPr>
          <a:xfrm>
            <a:off x="3960747" y="3852680"/>
            <a:ext cx="135420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A29EBFB-2487-F704-CDEE-A6BDE41444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for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6" name="Heart 5">
            <a:extLst>
              <a:ext uri="{FF2B5EF4-FFF2-40B4-BE49-F238E27FC236}">
                <a16:creationId xmlns:a16="http://schemas.microsoft.com/office/drawing/2014/main" id="{0FAF6FFF-DDF3-1248-ADDA-CBE19EA8CA94}"/>
              </a:ext>
            </a:extLst>
          </p:cNvPr>
          <p:cNvSpPr/>
          <p:nvPr/>
        </p:nvSpPr>
        <p:spPr>
          <a:xfrm>
            <a:off x="4563367" y="392933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B66D489E-C0C6-4983-9F78-C9FED68717D8}"/>
              </a:ext>
            </a:extLst>
          </p:cNvPr>
          <p:cNvSpPr/>
          <p:nvPr/>
        </p:nvSpPr>
        <p:spPr>
          <a:xfrm>
            <a:off x="3542130"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5" name="Straight Connector 4">
            <a:extLst>
              <a:ext uri="{FF2B5EF4-FFF2-40B4-BE49-F238E27FC236}">
                <a16:creationId xmlns:a16="http://schemas.microsoft.com/office/drawing/2014/main" id="{291110AB-6FFA-49E8-A73A-DE6B5CA68F34}"/>
              </a:ext>
            </a:extLst>
          </p:cNvPr>
          <p:cNvCxnSpPr>
            <a:cxnSpLocks/>
          </p:cNvCxnSpPr>
          <p:nvPr/>
        </p:nvCxnSpPr>
        <p:spPr>
          <a:xfrm>
            <a:off x="4424516" y="3852680"/>
            <a:ext cx="10471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58BE13-7F8A-F341-6E9D-B39BAC37583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333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24676" y="409875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EABD941D-0D1F-D943-BA53-91C378699E87}"/>
              </a:ext>
            </a:extLst>
          </p:cNvPr>
          <p:cNvSpPr/>
          <p:nvPr/>
        </p:nvSpPr>
        <p:spPr>
          <a:xfrm>
            <a:off x="481584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A421AC-0E42-514C-ADAE-8C1C5D695B6C}"/>
              </a:ext>
            </a:extLst>
          </p:cNvPr>
          <p:cNvCxnSpPr>
            <a:cxnSpLocks/>
          </p:cNvCxnSpPr>
          <p:nvPr/>
        </p:nvCxnSpPr>
        <p:spPr>
          <a:xfrm>
            <a:off x="4285090" y="3937685"/>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44A4C-01ED-30D4-9060-569FB05F660B}"/>
              </a:ext>
            </a:extLst>
          </p:cNvPr>
          <p:cNvCxnSpPr>
            <a:cxnSpLocks/>
          </p:cNvCxnSpPr>
          <p:nvPr/>
        </p:nvCxnSpPr>
        <p:spPr>
          <a:xfrm>
            <a:off x="2659981" y="3937685"/>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175E2CD-8AF0-ED66-F93B-A44837A8F9C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16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39982" y="415596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F2A71AC-CAE1-6243-ADB7-AC6F1C11EC00}"/>
              </a:ext>
            </a:extLst>
          </p:cNvPr>
          <p:cNvSpPr/>
          <p:nvPr/>
        </p:nvSpPr>
        <p:spPr>
          <a:xfrm>
            <a:off x="516636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4928FF-7A01-1C4B-AEBE-E3ADF6454AA3}"/>
              </a:ext>
            </a:extLst>
          </p:cNvPr>
          <p:cNvCxnSpPr>
            <a:cxnSpLocks/>
          </p:cNvCxnSpPr>
          <p:nvPr/>
        </p:nvCxnSpPr>
        <p:spPr>
          <a:xfrm>
            <a:off x="4572000" y="404997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24E6C9-3801-71DB-68CC-78FEBB81086B}"/>
              </a:ext>
            </a:extLst>
          </p:cNvPr>
          <p:cNvCxnSpPr>
            <a:cxnSpLocks/>
          </p:cNvCxnSpPr>
          <p:nvPr/>
        </p:nvCxnSpPr>
        <p:spPr>
          <a:xfrm>
            <a:off x="2705725" y="4049973"/>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A23F4B-B7D7-06C5-A446-B492C510308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3AB9D975-037E-A32C-B760-20663F8FB9A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985765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There are no waves in the lake.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5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Nate and Blake should skate there.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0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 said they would be at the game?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442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Cave in the Maze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5583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Dale and Jade went into a maze to win a game. The maze was long and full of snakes. Dale said to Jade, “I can not go on.” “Yes, you can. You are brave!” said Jade. Dale and Jade walk and walk.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At last, they made a left and got to the end of the maze. Then they see six small caves. “Let’s go into the last cave,” said Jade. In the back of the cave, they see a gate! The gate is shut. How will they pass? </a:t>
            </a:r>
            <a:r>
              <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 </a:t>
            </a:r>
          </a:p>
        </p:txBody>
      </p:sp>
    </p:spTree>
    <p:extLst>
      <p:ext uri="{BB962C8B-B14F-4D97-AF65-F5344CB8AC3E}">
        <p14:creationId xmlns:p14="http://schemas.microsoft.com/office/powerpoint/2010/main" val="1395456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pPr>
            <a:r>
              <a:rPr lang="en-US" sz="3500" dirty="0">
                <a:solidFill>
                  <a:prstClr val="black"/>
                </a:solidFill>
                <a:latin typeface="Century Gothic"/>
                <a:ea typeface="Century Gothic"/>
                <a:cs typeface="Century Gothic"/>
                <a:sym typeface="Century Gothic"/>
              </a:rPr>
              <a:t>Dale shakes the gate. Jade kicks the gate. The gate is still shut. “Look! The gate has a lock,” yells Jade. Dale twists the lock. Pop! The gate swings in. Dale and Jade win the game!</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1091</Words>
  <Application>Microsoft Macintosh PowerPoint</Application>
  <PresentationFormat>On-screen Show (4:3)</PresentationFormat>
  <Paragraphs>233</Paragraphs>
  <Slides>95</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45</cp:revision>
  <dcterms:created xsi:type="dcterms:W3CDTF">2022-06-06T14:24:31Z</dcterms:created>
  <dcterms:modified xsi:type="dcterms:W3CDTF">2023-05-23T00:28:14Z</dcterms:modified>
</cp:coreProperties>
</file>