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02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254" r:id="rId11"/>
    <p:sldId id="4255" r:id="rId12"/>
    <p:sldId id="4256" r:id="rId13"/>
    <p:sldId id="4257" r:id="rId14"/>
    <p:sldId id="4258" r:id="rId15"/>
    <p:sldId id="4259" r:id="rId16"/>
    <p:sldId id="4260" r:id="rId17"/>
    <p:sldId id="4261" r:id="rId18"/>
    <p:sldId id="4262" r:id="rId19"/>
    <p:sldId id="4263" r:id="rId20"/>
    <p:sldId id="4264" r:id="rId21"/>
    <p:sldId id="4265" r:id="rId22"/>
    <p:sldId id="4266" r:id="rId23"/>
    <p:sldId id="4267" r:id="rId24"/>
    <p:sldId id="4268" r:id="rId25"/>
    <p:sldId id="4269" r:id="rId26"/>
    <p:sldId id="4270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3186" r:id="rId35"/>
    <p:sldId id="3187" r:id="rId36"/>
    <p:sldId id="3188" r:id="rId37"/>
    <p:sldId id="3189" r:id="rId38"/>
    <p:sldId id="3190" r:id="rId39"/>
    <p:sldId id="3191" r:id="rId40"/>
    <p:sldId id="3178" r:id="rId41"/>
    <p:sldId id="3194" r:id="rId42"/>
    <p:sldId id="3195" r:id="rId43"/>
    <p:sldId id="3196" r:id="rId44"/>
    <p:sldId id="3197" r:id="rId45"/>
    <p:sldId id="3198" r:id="rId46"/>
    <p:sldId id="3832" r:id="rId47"/>
    <p:sldId id="3876" r:id="rId48"/>
    <p:sldId id="3877" r:id="rId49"/>
    <p:sldId id="4296" r:id="rId50"/>
    <p:sldId id="2213" r:id="rId51"/>
    <p:sldId id="2214" r:id="rId52"/>
    <p:sldId id="2245" r:id="rId53"/>
    <p:sldId id="2216" r:id="rId54"/>
    <p:sldId id="2250" r:id="rId55"/>
    <p:sldId id="2217" r:id="rId56"/>
    <p:sldId id="368" r:id="rId57"/>
    <p:sldId id="4271" r:id="rId58"/>
    <p:sldId id="4272" r:id="rId59"/>
    <p:sldId id="4273" r:id="rId60"/>
    <p:sldId id="4274" r:id="rId61"/>
    <p:sldId id="4275" r:id="rId62"/>
    <p:sldId id="4276" r:id="rId63"/>
    <p:sldId id="4277" r:id="rId64"/>
    <p:sldId id="4279" r:id="rId65"/>
    <p:sldId id="4280" r:id="rId66"/>
    <p:sldId id="4282" r:id="rId67"/>
    <p:sldId id="2352" r:id="rId68"/>
    <p:sldId id="2221" r:id="rId69"/>
    <p:sldId id="3050" r:id="rId70"/>
    <p:sldId id="4289" r:id="rId71"/>
    <p:sldId id="4286" r:id="rId72"/>
    <p:sldId id="4283" r:id="rId73"/>
    <p:sldId id="4291" r:id="rId74"/>
    <p:sldId id="4292" r:id="rId75"/>
    <p:sldId id="4287" r:id="rId76"/>
    <p:sldId id="4293" r:id="rId77"/>
    <p:sldId id="4288" r:id="rId78"/>
    <p:sldId id="4295" r:id="rId79"/>
    <p:sldId id="4294" r:id="rId80"/>
    <p:sldId id="2224" r:id="rId81"/>
    <p:sldId id="2226" r:id="rId82"/>
    <p:sldId id="2227" r:id="rId83"/>
    <p:sldId id="872" r:id="rId84"/>
    <p:sldId id="869" r:id="rId85"/>
    <p:sldId id="875" r:id="rId86"/>
    <p:sldId id="878" r:id="rId87"/>
    <p:sldId id="881" r:id="rId88"/>
    <p:sldId id="884" r:id="rId89"/>
    <p:sldId id="2228" r:id="rId90"/>
    <p:sldId id="2223" r:id="rId91"/>
    <p:sldId id="2230" r:id="rId92"/>
    <p:sldId id="2493" r:id="rId93"/>
    <p:sldId id="2494" r:id="rId94"/>
    <p:sldId id="2495" r:id="rId95"/>
    <p:sldId id="2234" r:id="rId96"/>
    <p:sldId id="2235" r:id="rId97"/>
    <p:sldId id="2158" r:id="rId98"/>
    <p:sldId id="2159" r:id="rId99"/>
    <p:sldId id="2225" r:id="rId100"/>
    <p:sldId id="2236" r:id="rId10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8"/>
    <p:restoredTop sz="78640"/>
  </p:normalViewPr>
  <p:slideViewPr>
    <p:cSldViewPr snapToGrid="0" snapToObjects="1">
      <p:cViewPr varScale="1">
        <p:scale>
          <a:sx n="83" d="100"/>
          <a:sy n="83" d="100"/>
        </p:scale>
        <p:origin x="25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microsoft.com/office/2018/10/relationships/authors" Target="author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484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16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11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582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4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484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1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079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74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04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03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04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34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620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18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4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64-73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A represents either the /</a:t>
            </a:r>
            <a:r>
              <a:rPr lang="en-US" dirty="0" err="1"/>
              <a:t>ĕ</a:t>
            </a:r>
            <a:r>
              <a:rPr lang="en-US" dirty="0"/>
              <a:t>/ sound or the /</a:t>
            </a:r>
            <a:r>
              <a:rPr lang="en-US" dirty="0" err="1"/>
              <a:t>ĭ</a:t>
            </a:r>
            <a:r>
              <a:rPr lang="en-US" dirty="0"/>
              <a:t>/ sound, depending on dialect.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188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64-73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A represents either the /</a:t>
            </a:r>
            <a:r>
              <a:rPr lang="en-US" dirty="0" err="1"/>
              <a:t>ĕ</a:t>
            </a:r>
            <a:r>
              <a:rPr lang="en-US" dirty="0"/>
              <a:t>/ sound or the /</a:t>
            </a:r>
            <a:r>
              <a:rPr lang="en-US" dirty="0" err="1"/>
              <a:t>ĭ</a:t>
            </a:r>
            <a:r>
              <a:rPr lang="en-US" dirty="0"/>
              <a:t>/ sound, depending on dialect.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57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65+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EE represents the /</a:t>
            </a:r>
            <a:r>
              <a:rPr lang="en-US" dirty="0" err="1"/>
              <a:t>ĕ</a:t>
            </a:r>
            <a:r>
              <a:rPr lang="en-US" dirty="0"/>
              <a:t>/ sound or the /</a:t>
            </a:r>
            <a:r>
              <a:rPr lang="en-US" dirty="0" err="1"/>
              <a:t>ĭ</a:t>
            </a:r>
            <a:r>
              <a:rPr lang="en-US" dirty="0"/>
              <a:t>/ sound, depending on dialect. 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some dialects, the EE in been is pronounced /</a:t>
            </a:r>
            <a:r>
              <a:rPr lang="en-US" dirty="0" err="1"/>
              <a:t>ē</a:t>
            </a:r>
            <a:r>
              <a:rPr lang="en-US" dirty="0"/>
              <a:t>/. In this case, been would be temporarily irregular until lesson 85 when EE /</a:t>
            </a:r>
            <a:r>
              <a:rPr lang="en-US" dirty="0" err="1"/>
              <a:t>ē</a:t>
            </a:r>
            <a:r>
              <a:rPr lang="en-US" dirty="0"/>
              <a:t>/ is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233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65+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834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66+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IE represents the /</a:t>
            </a:r>
            <a:r>
              <a:rPr lang="en-US" dirty="0" err="1"/>
              <a:t>ĕ</a:t>
            </a:r>
            <a:r>
              <a:rPr lang="en-US" dirty="0"/>
              <a:t>/ or /</a:t>
            </a:r>
            <a:r>
              <a:rPr lang="en-US" dirty="0" err="1"/>
              <a:t>ĭ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293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67a+</a:t>
            </a:r>
          </a:p>
          <a:p>
            <a:endParaRPr lang="en-US" dirty="0"/>
          </a:p>
          <a:p>
            <a:r>
              <a:rPr lang="en-US" dirty="0"/>
              <a:t>AU represents the /</a:t>
            </a:r>
            <a:r>
              <a:rPr lang="en-US" dirty="0" err="1"/>
              <a:t>ŭ</a:t>
            </a:r>
            <a:r>
              <a:rPr lang="en-US" dirty="0"/>
              <a:t>/ sound. </a:t>
            </a:r>
          </a:p>
          <a:p>
            <a:r>
              <a:rPr lang="en-US" dirty="0"/>
              <a:t>In some dialects, AU represents the /aw/ sound. In this case, the AU in because would be temporarily irregular until lesson 93 when AU /aw/ is introduced. </a:t>
            </a:r>
          </a:p>
          <a:p>
            <a:endParaRPr lang="en-US" dirty="0"/>
          </a:p>
          <a:p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586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582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32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18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46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5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24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1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78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88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7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43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89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24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0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4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68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Open/Closed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120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744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309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965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788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881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46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859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197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017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365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4238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726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608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931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696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074107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B801D-CAC1-B444-C6FB-2EC42CC70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69" y="367207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BACF7B-B30D-CD1E-5D81-7EE677BE8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3672081"/>
            <a:ext cx="1443858" cy="1916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2779D-DCCB-3654-7917-57CC156A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91" y="367207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A0B539-25AC-A9BD-032F-B1C9DA6B5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3" y="3672078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40FB6-45DF-2E30-4221-3283AC41F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60" y="367208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9083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074107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265E56-8292-D51C-2CED-AB88118EFCC6}"/>
              </a:ext>
            </a:extLst>
          </p:cNvPr>
          <p:cNvSpPr txBox="1">
            <a:spLocks/>
          </p:cNvSpPr>
          <p:nvPr/>
        </p:nvSpPr>
        <p:spPr>
          <a:xfrm>
            <a:off x="3106059" y="3429000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824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5293928" y="1281288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5" y="1065969"/>
            <a:ext cx="2724274" cy="23606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700520-F73A-6492-8E36-8EBBE25E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17" y="3656550"/>
            <a:ext cx="1455556" cy="19321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FD3F9-94A8-377F-44A0-810470DCD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26" y="3672076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9A0E46-7A7B-AE85-1BCA-457A0AAD6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75" y="3654631"/>
            <a:ext cx="1471779" cy="1953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F557B2-AD1D-852E-621B-F1731FE65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56" y="3654632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CAF8E-CAB4-4763-FFD6-A0B6A37B0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" y="3672077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3056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5293928" y="1281288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5" y="1065969"/>
            <a:ext cx="2724274" cy="236068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A75A2E-5B06-2DFA-8F68-6911CB87B9BB}"/>
              </a:ext>
            </a:extLst>
          </p:cNvPr>
          <p:cNvSpPr txBox="1">
            <a:spLocks/>
          </p:cNvSpPr>
          <p:nvPr/>
        </p:nvSpPr>
        <p:spPr>
          <a:xfrm>
            <a:off x="3106059" y="3429000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03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62604" y="1720718"/>
            <a:ext cx="250671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155325" y="1720718"/>
            <a:ext cx="3861356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yond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C92373A-B3C9-D203-E36E-68EEF11DB554}"/>
              </a:ext>
            </a:extLst>
          </p:cNvPr>
          <p:cNvSpPr/>
          <p:nvPr/>
        </p:nvSpPr>
        <p:spPr>
          <a:xfrm>
            <a:off x="2104373" y="3777108"/>
            <a:ext cx="4860098" cy="382515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10851 -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17049 0.00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about</a:t>
            </a:r>
            <a:endParaRPr kumimoji="0" lang="en-US" sz="16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01" y="4143736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6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A8CDB7-FFB7-3E7C-F16E-51ACB2325404}"/>
              </a:ext>
            </a:extLst>
          </p:cNvPr>
          <p:cNvSpPr/>
          <p:nvPr/>
        </p:nvSpPr>
        <p:spPr>
          <a:xfrm>
            <a:off x="724640" y="3817758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25990D-DF5A-6404-F811-3F7DDE317BF0}"/>
              </a:ext>
            </a:extLst>
          </p:cNvPr>
          <p:cNvSpPr/>
          <p:nvPr/>
        </p:nvSpPr>
        <p:spPr>
          <a:xfrm>
            <a:off x="2347024" y="3819542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8B293-8221-7358-434F-B760840318D8}"/>
              </a:ext>
            </a:extLst>
          </p:cNvPr>
          <p:cNvSpPr/>
          <p:nvPr/>
        </p:nvSpPr>
        <p:spPr>
          <a:xfrm>
            <a:off x="3969408" y="3821326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7020CE-361B-B6CC-E074-1284F49BF8A7}"/>
              </a:ext>
            </a:extLst>
          </p:cNvPr>
          <p:cNvSpPr/>
          <p:nvPr/>
        </p:nvSpPr>
        <p:spPr>
          <a:xfrm>
            <a:off x="5591792" y="3823110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2B6A3C-F47A-A558-02E1-8171CAA7387C}"/>
              </a:ext>
            </a:extLst>
          </p:cNvPr>
          <p:cNvSpPr/>
          <p:nvPr/>
        </p:nvSpPr>
        <p:spPr>
          <a:xfrm>
            <a:off x="7214176" y="3824894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03E39-C79D-DD90-237E-EA7A11754BCD}"/>
              </a:ext>
            </a:extLst>
          </p:cNvPr>
          <p:cNvSpPr/>
          <p:nvPr/>
        </p:nvSpPr>
        <p:spPr>
          <a:xfrm>
            <a:off x="3969408" y="5281954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3F5C6-4D3A-BEF7-C483-CC627ABAE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67" y="128770"/>
            <a:ext cx="2438535" cy="32386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7976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Open/Closed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o-pen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453" y="3773347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8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-nus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830" y="3686535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5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7102398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hu-man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545" y="3686535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38" y="3860459"/>
            <a:ext cx="885890" cy="91440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5F39AD-544A-5F79-7447-33E2A3464B24}"/>
              </a:ext>
            </a:extLst>
          </p:cNvPr>
          <p:cNvSpPr txBox="1">
            <a:spLocks/>
          </p:cNvSpPr>
          <p:nvPr/>
        </p:nvSpPr>
        <p:spPr>
          <a:xfrm>
            <a:off x="449300" y="1720716"/>
            <a:ext cx="8245398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de-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mand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4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den-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879" y="3785333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810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basic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frozen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6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open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even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virus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298174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robot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06441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begin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41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1B7BFC6D-6BA7-D6A1-216B-890AE3C8E523}"/>
              </a:ext>
            </a:extLst>
          </p:cNvPr>
          <p:cNvSpPr txBox="1"/>
          <p:nvPr/>
        </p:nvSpPr>
        <p:spPr>
          <a:xfrm>
            <a:off x="0" y="17993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secret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360A9185-EAB0-819C-E0DB-203D18A6DC2F}"/>
              </a:ext>
            </a:extLst>
          </p:cNvPr>
          <p:cNvSpPr txBox="1"/>
          <p:nvPr/>
        </p:nvSpPr>
        <p:spPr>
          <a:xfrm>
            <a:off x="0" y="34177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humid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5F1A6155-E497-317F-ADF1-A3F961000DB2}"/>
              </a:ext>
            </a:extLst>
          </p:cNvPr>
          <p:cNvSpPr txBox="1"/>
          <p:nvPr/>
        </p:nvSpPr>
        <p:spPr>
          <a:xfrm>
            <a:off x="0" y="50159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moment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45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Open/Closed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074107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B801D-CAC1-B444-C6FB-2EC42CC70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69" y="367207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BACF7B-B30D-CD1E-5D81-7EE677BE8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3672081"/>
            <a:ext cx="1443858" cy="1916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2779D-DCCB-3654-7917-57CC156A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91" y="367207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A0B539-25AC-A9BD-032F-B1C9DA6B5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3" y="3672078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40FB6-45DF-2E30-4221-3283AC41F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60" y="367208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16620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074107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265E56-8292-D51C-2CED-AB88118EFCC6}"/>
              </a:ext>
            </a:extLst>
          </p:cNvPr>
          <p:cNvSpPr txBox="1">
            <a:spLocks/>
          </p:cNvSpPr>
          <p:nvPr/>
        </p:nvSpPr>
        <p:spPr>
          <a:xfrm>
            <a:off x="3106059" y="3429000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649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5293928" y="1281288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5" y="1065969"/>
            <a:ext cx="2724274" cy="23606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700520-F73A-6492-8E36-8EBBE25E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17" y="3656550"/>
            <a:ext cx="1455556" cy="19321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FD3F9-94A8-377F-44A0-810470DCD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26" y="3672076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9A0E46-7A7B-AE85-1BCA-457A0AAD6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75" y="3654631"/>
            <a:ext cx="1471779" cy="1953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F557B2-AD1D-852E-621B-F1731FE65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56" y="3654632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CAF8E-CAB4-4763-FFD6-A0B6A37B0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" y="3672077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5167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5293928" y="1281288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5" y="1065969"/>
            <a:ext cx="2724274" cy="236068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A75A2E-5B06-2DFA-8F68-6911CB87B9BB}"/>
              </a:ext>
            </a:extLst>
          </p:cNvPr>
          <p:cNvSpPr txBox="1">
            <a:spLocks/>
          </p:cNvSpPr>
          <p:nvPr/>
        </p:nvSpPr>
        <p:spPr>
          <a:xfrm>
            <a:off x="3106059" y="3429000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645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62604" y="1720718"/>
            <a:ext cx="250671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155325" y="1720718"/>
            <a:ext cx="3861356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yond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C92373A-B3C9-D203-E36E-68EEF11DB554}"/>
              </a:ext>
            </a:extLst>
          </p:cNvPr>
          <p:cNvSpPr/>
          <p:nvPr/>
        </p:nvSpPr>
        <p:spPr>
          <a:xfrm>
            <a:off x="2104373" y="3777108"/>
            <a:ext cx="4860098" cy="382515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10851 -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17049 0.00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about</a:t>
            </a:r>
            <a:endParaRPr kumimoji="0" lang="en-US" sz="16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01" y="4143736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241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02A770-48AD-C87D-4100-38154A5B2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562" y="260494"/>
            <a:ext cx="2528875" cy="33569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A8CDB7-FFB7-3E7C-F16E-51ACB2325404}"/>
              </a:ext>
            </a:extLst>
          </p:cNvPr>
          <p:cNvSpPr/>
          <p:nvPr/>
        </p:nvSpPr>
        <p:spPr>
          <a:xfrm>
            <a:off x="724640" y="3993122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25990D-DF5A-6404-F811-3F7DDE317BF0}"/>
              </a:ext>
            </a:extLst>
          </p:cNvPr>
          <p:cNvSpPr/>
          <p:nvPr/>
        </p:nvSpPr>
        <p:spPr>
          <a:xfrm>
            <a:off x="2347024" y="3994906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8B293-8221-7358-434F-B760840318D8}"/>
              </a:ext>
            </a:extLst>
          </p:cNvPr>
          <p:cNvSpPr/>
          <p:nvPr/>
        </p:nvSpPr>
        <p:spPr>
          <a:xfrm>
            <a:off x="3969408" y="3996690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7020CE-361B-B6CC-E074-1284F49BF8A7}"/>
              </a:ext>
            </a:extLst>
          </p:cNvPr>
          <p:cNvSpPr/>
          <p:nvPr/>
        </p:nvSpPr>
        <p:spPr>
          <a:xfrm>
            <a:off x="5591792" y="3998474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2B6A3C-F47A-A558-02E1-8171CAA7387C}"/>
              </a:ext>
            </a:extLst>
          </p:cNvPr>
          <p:cNvSpPr/>
          <p:nvPr/>
        </p:nvSpPr>
        <p:spPr>
          <a:xfrm>
            <a:off x="7214176" y="4000258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03E39-C79D-DD90-237E-EA7A11754BCD}"/>
              </a:ext>
            </a:extLst>
          </p:cNvPr>
          <p:cNvSpPr/>
          <p:nvPr/>
        </p:nvSpPr>
        <p:spPr>
          <a:xfrm>
            <a:off x="3969408" y="5457318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5411882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-nus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830" y="3686535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30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7102398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hu-man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545" y="3686535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6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den-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879" y="3785333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566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86541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began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even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open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385942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begin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15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CFC1E-BD8F-E29D-EF54-D1E71C811340}"/>
              </a:ext>
            </a:extLst>
          </p:cNvPr>
          <p:cNvGrpSpPr/>
          <p:nvPr/>
        </p:nvGrpSpPr>
        <p:grpSpPr>
          <a:xfrm>
            <a:off x="8568422" y="6187897"/>
            <a:ext cx="576775" cy="654148"/>
            <a:chOff x="8568422" y="6187897"/>
            <a:chExt cx="576775" cy="65414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9CACB1-FD5E-3246-7BEB-23FA3FAB0975}"/>
                </a:ext>
              </a:extLst>
            </p:cNvPr>
            <p:cNvSpPr/>
            <p:nvPr/>
          </p:nvSpPr>
          <p:spPr>
            <a:xfrm>
              <a:off x="8568422" y="6187897"/>
              <a:ext cx="576775" cy="654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7BC4FC-24B7-9C6F-2D0C-88AA5C1D2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0870" y="6361587"/>
              <a:ext cx="341376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1984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420553" y="3237742"/>
            <a:ext cx="2961959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5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lent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713161" y="3237742"/>
            <a:ext cx="2785851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1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494225" y="1720718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826104" y="1720718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9D63780B-05E0-4749-E46A-4735C639CCFD}"/>
              </a:ext>
            </a:extLst>
          </p:cNvPr>
          <p:cNvSpPr/>
          <p:nvPr/>
        </p:nvSpPr>
        <p:spPr>
          <a:xfrm>
            <a:off x="2999232" y="3229640"/>
            <a:ext cx="2419436" cy="373096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9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1085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sic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2808717" y="3237742"/>
            <a:ext cx="3171460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1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ken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420553" y="3237742"/>
            <a:ext cx="2961959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4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2686635" y="3274318"/>
            <a:ext cx="4501904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1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201097" y="3237742"/>
            <a:ext cx="2961959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1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fix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2706623" y="3237742"/>
            <a:ext cx="3244921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cret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192457" y="3237742"/>
            <a:ext cx="3592391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6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nus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730752" y="3237742"/>
            <a:ext cx="2651760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many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BE549-404C-5745-8D68-22A404F4F19D}"/>
              </a:ext>
            </a:extLst>
          </p:cNvPr>
          <p:cNvSpPr/>
          <p:nvPr/>
        </p:nvSpPr>
        <p:spPr>
          <a:xfrm>
            <a:off x="2925123" y="410383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15F4FD80-7532-0446-AA45-41614FD1D5A7}"/>
              </a:ext>
            </a:extLst>
          </p:cNvPr>
          <p:cNvSpPr/>
          <p:nvPr/>
        </p:nvSpPr>
        <p:spPr>
          <a:xfrm>
            <a:off x="4108602" y="41196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C3F460-5702-A74B-B8CC-B17DE8051E13}"/>
              </a:ext>
            </a:extLst>
          </p:cNvPr>
          <p:cNvSpPr/>
          <p:nvPr/>
        </p:nvSpPr>
        <p:spPr>
          <a:xfrm>
            <a:off x="5069660" y="411549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84CFD674-721C-F539-96BA-8852A912D074}"/>
              </a:ext>
            </a:extLst>
          </p:cNvPr>
          <p:cNvSpPr/>
          <p:nvPr/>
        </p:nvSpPr>
        <p:spPr>
          <a:xfrm>
            <a:off x="5849606" y="41196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E593F-2145-F80F-1621-7A077FBC01D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86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any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356151" y="41196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BF4DE8D-5CDD-1142-901B-AFE5C795EF70}"/>
              </a:ext>
            </a:extLst>
          </p:cNvPr>
          <p:cNvSpPr/>
          <p:nvPr/>
        </p:nvSpPr>
        <p:spPr>
          <a:xfrm>
            <a:off x="3346602" y="41196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80F7873-DE33-43F3-632A-628D3A46CA1A}"/>
              </a:ext>
            </a:extLst>
          </p:cNvPr>
          <p:cNvSpPr/>
          <p:nvPr/>
        </p:nvSpPr>
        <p:spPr>
          <a:xfrm>
            <a:off x="5155274" y="41196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0E403-0834-851C-FD58-219E7548254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231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been</a:t>
            </a:r>
            <a:endParaRPr lang="en-US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799165" y="412701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845582" y="412701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BCCAF39-746B-B947-82FA-EC0F047B502A}"/>
              </a:ext>
            </a:extLst>
          </p:cNvPr>
          <p:cNvSpPr/>
          <p:nvPr/>
        </p:nvSpPr>
        <p:spPr>
          <a:xfrm>
            <a:off x="4331400" y="41052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16B0F3-D54C-DD4C-9095-D7A08B1F312B}"/>
              </a:ext>
            </a:extLst>
          </p:cNvPr>
          <p:cNvCxnSpPr>
            <a:cxnSpLocks/>
          </p:cNvCxnSpPr>
          <p:nvPr/>
        </p:nvCxnSpPr>
        <p:spPr>
          <a:xfrm>
            <a:off x="3836504" y="3929332"/>
            <a:ext cx="175922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9D12494-1D01-96F8-01AB-20DBDABEFC0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309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into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517089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369B0B-618C-4004-8FE3-D9948251857F}"/>
              </a:ext>
            </a:extLst>
          </p:cNvPr>
          <p:cNvSpPr/>
          <p:nvPr/>
        </p:nvSpPr>
        <p:spPr>
          <a:xfrm>
            <a:off x="4401497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11545E-DDE4-44F4-A083-C8DF32489293}"/>
              </a:ext>
            </a:extLst>
          </p:cNvPr>
          <p:cNvSpPr/>
          <p:nvPr/>
        </p:nvSpPr>
        <p:spPr>
          <a:xfrm>
            <a:off x="2989884" y="4035968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E01E53-FD0A-403A-BE59-AE2E73B3D205}"/>
              </a:ext>
            </a:extLst>
          </p:cNvPr>
          <p:cNvSpPr/>
          <p:nvPr/>
        </p:nvSpPr>
        <p:spPr>
          <a:xfrm>
            <a:off x="3687543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529DE5-7C74-ADC5-67A6-668B2511D9A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096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700">
                <a:latin typeface="Century Gothic"/>
              </a:rPr>
              <a:t>fr</a:t>
            </a:r>
            <a:r>
              <a:rPr lang="en-US" sz="11500" b="1" spc="300">
                <a:latin typeface="Century Gothic"/>
              </a:rPr>
              <a:t>iend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226017" y="407942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15882-5E08-4513-8A3A-EC90EFF6218D}"/>
              </a:ext>
            </a:extLst>
          </p:cNvPr>
          <p:cNvSpPr/>
          <p:nvPr/>
        </p:nvSpPr>
        <p:spPr>
          <a:xfrm>
            <a:off x="2949919" y="407942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F0CFC560-15BC-714F-BD79-44E2C3CF2BEE}"/>
              </a:ext>
            </a:extLst>
          </p:cNvPr>
          <p:cNvSpPr/>
          <p:nvPr/>
        </p:nvSpPr>
        <p:spPr>
          <a:xfrm>
            <a:off x="3810321" y="408388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B81B21-FE46-6040-BFF6-5E293EF10FFA}"/>
              </a:ext>
            </a:extLst>
          </p:cNvPr>
          <p:cNvCxnSpPr>
            <a:cxnSpLocks/>
          </p:cNvCxnSpPr>
          <p:nvPr/>
        </p:nvCxnSpPr>
        <p:spPr>
          <a:xfrm>
            <a:off x="3625132" y="3962139"/>
            <a:ext cx="1139812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8508F08-A7B0-3448-8281-19C8FF499B64}"/>
              </a:ext>
            </a:extLst>
          </p:cNvPr>
          <p:cNvSpPr/>
          <p:nvPr/>
        </p:nvSpPr>
        <p:spPr>
          <a:xfrm>
            <a:off x="5914916" y="407942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400325-ABEE-C44E-BB0A-1523DEF940BD}"/>
              </a:ext>
            </a:extLst>
          </p:cNvPr>
          <p:cNvSpPr/>
          <p:nvPr/>
        </p:nvSpPr>
        <p:spPr>
          <a:xfrm>
            <a:off x="4950155" y="407942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F298B6-1780-086E-0972-B97A608AA53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741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because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1550457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2600473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7BA34-0BB4-4FDB-B194-EA454B156B02}"/>
              </a:ext>
            </a:extLst>
          </p:cNvPr>
          <p:cNvSpPr/>
          <p:nvPr/>
        </p:nvSpPr>
        <p:spPr>
          <a:xfrm>
            <a:off x="3650489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6F01833A-DC02-DC46-B858-9EDC3904876F}"/>
              </a:ext>
            </a:extLst>
          </p:cNvPr>
          <p:cNvSpPr/>
          <p:nvPr/>
        </p:nvSpPr>
        <p:spPr>
          <a:xfrm>
            <a:off x="4973993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1D02F-0864-FA4B-9AC2-76E4FAE56F9F}"/>
              </a:ext>
            </a:extLst>
          </p:cNvPr>
          <p:cNvCxnSpPr>
            <a:cxnSpLocks/>
          </p:cNvCxnSpPr>
          <p:nvPr/>
        </p:nvCxnSpPr>
        <p:spPr>
          <a:xfrm>
            <a:off x="4414961" y="3936960"/>
            <a:ext cx="1620078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FE46AFC3-1B08-FA4A-A567-0EBA76707751}"/>
              </a:ext>
            </a:extLst>
          </p:cNvPr>
          <p:cNvSpPr/>
          <p:nvPr/>
        </p:nvSpPr>
        <p:spPr>
          <a:xfrm>
            <a:off x="7006827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954A10-D65C-7940-A07A-EA7590E76C7C}"/>
              </a:ext>
            </a:extLst>
          </p:cNvPr>
          <p:cNvCxnSpPr>
            <a:cxnSpLocks/>
          </p:cNvCxnSpPr>
          <p:nvPr/>
        </p:nvCxnSpPr>
        <p:spPr>
          <a:xfrm>
            <a:off x="7004650" y="3936960"/>
            <a:ext cx="8082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4DC9-5F6D-AABA-FEDE-BAF0845785DE}"/>
              </a:ext>
            </a:extLst>
          </p:cNvPr>
          <p:cNvSpPr/>
          <p:nvPr/>
        </p:nvSpPr>
        <p:spPr>
          <a:xfrm>
            <a:off x="6227582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6CABEE-F5B0-0B07-4CC0-517DFC0520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807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032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My phone has been on silent.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your friend begin the race?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19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love music class because we sing!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08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Music Class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Music class is the best because we get to sing. It is no secret that I love to sing. If you sing well, you get to have a solo.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I have a solo in music class, I pretend I am on a huge stage. It is silent for a moment, then I begin.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endParaRPr lang="en-US" sz="3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sing and sing like time is frozen. At the end, my friends clap for me. That is a nice bonus.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995</TotalTime>
  <Words>1008</Words>
  <Application>Microsoft Macintosh PowerPoint</Application>
  <PresentationFormat>On-screen Show (4:3)</PresentationFormat>
  <Paragraphs>225</Paragraphs>
  <Slides>99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99</vt:i4>
      </vt:variant>
    </vt:vector>
  </HeadingPairs>
  <TitlesOfParts>
    <vt:vector size="105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41</cp:revision>
  <dcterms:created xsi:type="dcterms:W3CDTF">2022-06-06T14:24:31Z</dcterms:created>
  <dcterms:modified xsi:type="dcterms:W3CDTF">2022-12-02T17:34:42Z</dcterms:modified>
</cp:coreProperties>
</file>