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Lst>
  <p:notesMasterIdLst>
    <p:notesMasterId r:id="rId87"/>
  </p:notesMasterIdLst>
  <p:sldIdLst>
    <p:sldId id="2247" r:id="rId3"/>
    <p:sldId id="2199" r:id="rId4"/>
    <p:sldId id="3049" r:id="rId5"/>
    <p:sldId id="2248" r:id="rId6"/>
    <p:sldId id="2240" r:id="rId7"/>
    <p:sldId id="2238" r:id="rId8"/>
    <p:sldId id="2241" r:id="rId9"/>
    <p:sldId id="2198" r:id="rId10"/>
    <p:sldId id="4561" r:id="rId11"/>
    <p:sldId id="4538" r:id="rId12"/>
    <p:sldId id="4560" r:id="rId13"/>
    <p:sldId id="4559" r:id="rId14"/>
    <p:sldId id="4539" r:id="rId15"/>
    <p:sldId id="4540" r:id="rId16"/>
    <p:sldId id="4541" r:id="rId17"/>
    <p:sldId id="4543" r:id="rId18"/>
    <p:sldId id="4542" r:id="rId19"/>
    <p:sldId id="4544" r:id="rId20"/>
    <p:sldId id="4545" r:id="rId21"/>
    <p:sldId id="4546" r:id="rId22"/>
    <p:sldId id="4547" r:id="rId23"/>
    <p:sldId id="4548" r:id="rId24"/>
    <p:sldId id="4549" r:id="rId25"/>
    <p:sldId id="4550" r:id="rId26"/>
    <p:sldId id="4551" r:id="rId27"/>
    <p:sldId id="4552" r:id="rId28"/>
    <p:sldId id="4562" r:id="rId29"/>
    <p:sldId id="4553" r:id="rId30"/>
    <p:sldId id="4555" r:id="rId31"/>
    <p:sldId id="2242" r:id="rId32"/>
    <p:sldId id="2200" r:id="rId33"/>
    <p:sldId id="2201" r:id="rId34"/>
    <p:sldId id="2243" r:id="rId35"/>
    <p:sldId id="2202" r:id="rId36"/>
    <p:sldId id="2244" r:id="rId37"/>
    <p:sldId id="2203" r:id="rId38"/>
    <p:sldId id="3636" r:id="rId39"/>
    <p:sldId id="3637" r:id="rId40"/>
    <p:sldId id="3365" r:id="rId41"/>
    <p:sldId id="3639" r:id="rId42"/>
    <p:sldId id="3640" r:id="rId43"/>
    <p:sldId id="3641" r:id="rId44"/>
    <p:sldId id="3642" r:id="rId45"/>
    <p:sldId id="3978" r:id="rId46"/>
    <p:sldId id="3979" r:id="rId47"/>
    <p:sldId id="4234" r:id="rId48"/>
    <p:sldId id="2213" r:id="rId49"/>
    <p:sldId id="2214" r:id="rId50"/>
    <p:sldId id="2245" r:id="rId51"/>
    <p:sldId id="2216" r:id="rId52"/>
    <p:sldId id="2250" r:id="rId53"/>
    <p:sldId id="2217" r:id="rId54"/>
    <p:sldId id="368" r:id="rId55"/>
    <p:sldId id="4564" r:id="rId56"/>
    <p:sldId id="4565" r:id="rId57"/>
    <p:sldId id="4566" r:id="rId58"/>
    <p:sldId id="4567" r:id="rId59"/>
    <p:sldId id="4576" r:id="rId60"/>
    <p:sldId id="4578" r:id="rId61"/>
    <p:sldId id="2390" r:id="rId62"/>
    <p:sldId id="2221" r:id="rId63"/>
    <p:sldId id="3050" r:id="rId64"/>
    <p:sldId id="4573" r:id="rId65"/>
    <p:sldId id="2224" r:id="rId66"/>
    <p:sldId id="2226" r:id="rId67"/>
    <p:sldId id="2227" r:id="rId68"/>
    <p:sldId id="989" r:id="rId69"/>
    <p:sldId id="2228" r:id="rId70"/>
    <p:sldId id="2125" r:id="rId71"/>
    <p:sldId id="1046" r:id="rId72"/>
    <p:sldId id="2229" r:id="rId73"/>
    <p:sldId id="2223" r:id="rId74"/>
    <p:sldId id="2230" r:id="rId75"/>
    <p:sldId id="2586" r:id="rId76"/>
    <p:sldId id="2587" r:id="rId77"/>
    <p:sldId id="2588" r:id="rId78"/>
    <p:sldId id="2234" r:id="rId79"/>
    <p:sldId id="2235" r:id="rId80"/>
    <p:sldId id="2158" r:id="rId81"/>
    <p:sldId id="2159" r:id="rId82"/>
    <p:sldId id="2166" r:id="rId83"/>
    <p:sldId id="4574" r:id="rId84"/>
    <p:sldId id="2225" r:id="rId85"/>
    <p:sldId id="2236" r:id="rId8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C629F"/>
    <a:srgbClr val="2F6FA9"/>
    <a:srgbClr val="E15436"/>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61"/>
    <p:restoredTop sz="95672"/>
  </p:normalViewPr>
  <p:slideViewPr>
    <p:cSldViewPr snapToGrid="0" snapToObjects="1">
      <p:cViewPr varScale="1">
        <p:scale>
          <a:sx n="121" d="100"/>
          <a:sy n="121" d="100"/>
        </p:scale>
        <p:origin x="1184" y="16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theme" Target="theme/theme1.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microsoft.com/office/2018/10/relationships/authors" Target="author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notesMaster" Target="notesMasters/notes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9/25/22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47</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48</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53</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5364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249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Display this slide in editing mode. Click and hold to drag words into the appropriate box.</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4893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65</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66</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98+</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represents the /</a:t>
            </a:r>
            <a:r>
              <a:rPr lang="en-US" dirty="0" err="1"/>
              <a:t>ə</a:t>
            </a:r>
            <a:r>
              <a:rPr lang="en-US" dirty="0"/>
              <a:t>/ or the /</a:t>
            </a:r>
            <a:r>
              <a:rPr lang="en-US" dirty="0" err="1"/>
              <a:t>ŭ</a:t>
            </a:r>
            <a:r>
              <a:rPr lang="en-US" dirty="0"/>
              <a:t>/ sound, depending on stress.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7709127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68</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69</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Lesson 99+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 is silent.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5511837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71</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73</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77</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78</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4855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31</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34</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36</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7080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5364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9/25/22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9/25/22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17388863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9/25/22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2110464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9/25/22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8327653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E03CC-0339-F44C-B3A5-5A854C8DC9B3}" type="datetimeFigureOut">
              <a:rPr lang="en-US" smtClean="0"/>
              <a:t>9/25/22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951102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AE03CC-0339-F44C-B3A5-5A854C8DC9B3}" type="datetimeFigureOut">
              <a:rPr lang="en-US" smtClean="0"/>
              <a:t>9/25/22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2389512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AE03CC-0339-F44C-B3A5-5A854C8DC9B3}" type="datetimeFigureOut">
              <a:rPr lang="en-US" smtClean="0"/>
              <a:t>9/25/22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8354487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AE03CC-0339-F44C-B3A5-5A854C8DC9B3}" type="datetimeFigureOut">
              <a:rPr lang="en-US" smtClean="0"/>
              <a:t>9/25/22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4657480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E03CC-0339-F44C-B3A5-5A854C8DC9B3}" type="datetimeFigureOut">
              <a:rPr lang="en-US" smtClean="0"/>
              <a:t>9/25/22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3384640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9/25/22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7568640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9/25/22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6305439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9/25/22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9840500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9/25/22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526614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9983443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760468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9/25/22</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1909432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9/25/22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9/25/22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9/25/22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9/25/22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91" r:id="rId16"/>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E03CC-0339-F44C-B3A5-5A854C8DC9B3}" type="datetimeFigureOut">
              <a:rPr lang="en-US" smtClean="0"/>
              <a:t>9/25/22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9618-8840-BC40-A056-9FDC8BF16358}" type="slidenum">
              <a:rPr lang="en-US" smtClean="0"/>
              <a:t>‹#›</a:t>
            </a:fld>
            <a:endParaRPr lang="en-US"/>
          </a:p>
        </p:txBody>
      </p:sp>
    </p:spTree>
    <p:extLst>
      <p:ext uri="{BB962C8B-B14F-4D97-AF65-F5344CB8AC3E}">
        <p14:creationId xmlns:p14="http://schemas.microsoft.com/office/powerpoint/2010/main" val="143913458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8.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8.xml"/><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28.xml"/><Relationship Id="rId4" Type="http://schemas.openxmlformats.org/officeDocument/2006/relationships/image" Target="../media/image28.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7.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8.xml"/><Relationship Id="rId4" Type="http://schemas.openxmlformats.org/officeDocument/2006/relationships/image" Target="../media/image22.png"/></Relationships>
</file>

<file path=ppt/slides/_rels/slide5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8.xml"/><Relationship Id="rId4" Type="http://schemas.openxmlformats.org/officeDocument/2006/relationships/image" Target="../media/image25.png"/></Relationships>
</file>

<file path=ppt/slides/_rels/slide5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28.xml"/><Relationship Id="rId4" Type="http://schemas.openxmlformats.org/officeDocument/2006/relationships/image" Target="../media/image28.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6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99</a:t>
            </a:r>
          </a:p>
          <a:p>
            <a:pPr algn="ctr"/>
            <a:r>
              <a:rPr lang="en-US" sz="6000" b="1" dirty="0">
                <a:solidFill>
                  <a:srgbClr val="E05436"/>
                </a:solidFill>
                <a:latin typeface="Century Gothic" panose="020B0502020202020204" pitchFamily="34" charset="0"/>
              </a:rPr>
              <a:t>-s/-es</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latin typeface="Century Gothic" panose="020B0502020202020204" pitchFamily="34" charset="0"/>
              </a:rPr>
              <a:t>wr</a:t>
            </a:r>
            <a:endParaRPr lang="en-US" sz="23900" b="1" dirty="0">
              <a:latin typeface="Century Gothic" panose="020B0502020202020204" pitchFamily="34" charset="0"/>
            </a:endParaRPr>
          </a:p>
        </p:txBody>
      </p:sp>
    </p:spTree>
    <p:extLst>
      <p:ext uri="{BB962C8B-B14F-4D97-AF65-F5344CB8AC3E}">
        <p14:creationId xmlns:p14="http://schemas.microsoft.com/office/powerpoint/2010/main" val="1513415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latin typeface="Century Gothic" panose="020B0502020202020204" pitchFamily="34" charset="0"/>
              </a:rPr>
              <a:t>mb</a:t>
            </a:r>
          </a:p>
        </p:txBody>
      </p:sp>
    </p:spTree>
    <p:extLst>
      <p:ext uri="{BB962C8B-B14F-4D97-AF65-F5344CB8AC3E}">
        <p14:creationId xmlns:p14="http://schemas.microsoft.com/office/powerpoint/2010/main" val="14524174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latin typeface="Century Gothic" panose="020B0502020202020204" pitchFamily="34" charset="0"/>
              </a:rPr>
              <a:t>ou</a:t>
            </a:r>
            <a:endParaRPr lang="en-US" sz="23900" b="1" dirty="0">
              <a:latin typeface="Century Gothic" panose="020B0502020202020204" pitchFamily="34" charset="0"/>
            </a:endParaRPr>
          </a:p>
        </p:txBody>
      </p:sp>
    </p:spTree>
    <p:extLst>
      <p:ext uri="{BB962C8B-B14F-4D97-AF65-F5344CB8AC3E}">
        <p14:creationId xmlns:p14="http://schemas.microsoft.com/office/powerpoint/2010/main" val="2054351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latin typeface="Century Gothic" panose="020B0502020202020204" pitchFamily="34" charset="0"/>
              </a:rPr>
              <a:t>ow</a:t>
            </a:r>
          </a:p>
        </p:txBody>
      </p:sp>
    </p:spTree>
    <p:extLst>
      <p:ext uri="{BB962C8B-B14F-4D97-AF65-F5344CB8AC3E}">
        <p14:creationId xmlns:p14="http://schemas.microsoft.com/office/powerpoint/2010/main" val="2854502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latin typeface="Century Gothic" panose="020B0502020202020204" pitchFamily="34" charset="0"/>
              </a:rPr>
              <a:t>oi</a:t>
            </a:r>
          </a:p>
        </p:txBody>
      </p:sp>
    </p:spTree>
    <p:extLst>
      <p:ext uri="{BB962C8B-B14F-4D97-AF65-F5344CB8AC3E}">
        <p14:creationId xmlns:p14="http://schemas.microsoft.com/office/powerpoint/2010/main" val="16552588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latin typeface="Century Gothic" panose="020B0502020202020204" pitchFamily="34" charset="0"/>
              </a:rPr>
              <a:t>oy</a:t>
            </a:r>
          </a:p>
        </p:txBody>
      </p:sp>
    </p:spTree>
    <p:extLst>
      <p:ext uri="{BB962C8B-B14F-4D97-AF65-F5344CB8AC3E}">
        <p14:creationId xmlns:p14="http://schemas.microsoft.com/office/powerpoint/2010/main" val="2780429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latin typeface="Century Gothic" panose="020B0502020202020204" pitchFamily="34" charset="0"/>
              </a:rPr>
              <a:t>a</a:t>
            </a:r>
          </a:p>
        </p:txBody>
      </p:sp>
    </p:spTree>
    <p:extLst>
      <p:ext uri="{BB962C8B-B14F-4D97-AF65-F5344CB8AC3E}">
        <p14:creationId xmlns:p14="http://schemas.microsoft.com/office/powerpoint/2010/main" val="17061285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latin typeface="Century Gothic" panose="020B0502020202020204" pitchFamily="34" charset="0"/>
              </a:rPr>
              <a:t>ea</a:t>
            </a:r>
            <a:endParaRPr lang="en-US" sz="23900" b="1" dirty="0">
              <a:latin typeface="Century Gothic" panose="020B0502020202020204" pitchFamily="34" charset="0"/>
            </a:endParaRPr>
          </a:p>
        </p:txBody>
      </p:sp>
    </p:spTree>
    <p:extLst>
      <p:ext uri="{BB962C8B-B14F-4D97-AF65-F5344CB8AC3E}">
        <p14:creationId xmlns:p14="http://schemas.microsoft.com/office/powerpoint/2010/main" val="4231208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latin typeface="Century Gothic" panose="020B0502020202020204" pitchFamily="34" charset="0"/>
              </a:rPr>
              <a:t>aw</a:t>
            </a:r>
          </a:p>
        </p:txBody>
      </p:sp>
    </p:spTree>
    <p:extLst>
      <p:ext uri="{BB962C8B-B14F-4D97-AF65-F5344CB8AC3E}">
        <p14:creationId xmlns:p14="http://schemas.microsoft.com/office/powerpoint/2010/main" val="945689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latin typeface="Century Gothic" panose="020B0502020202020204" pitchFamily="34" charset="0"/>
              </a:rPr>
              <a:t>au</a:t>
            </a:r>
          </a:p>
        </p:txBody>
      </p:sp>
    </p:spTree>
    <p:extLst>
      <p:ext uri="{BB962C8B-B14F-4D97-AF65-F5344CB8AC3E}">
        <p14:creationId xmlns:p14="http://schemas.microsoft.com/office/powerpoint/2010/main" val="4116756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latin typeface="Century Gothic" panose="020B0502020202020204" pitchFamily="34" charset="0"/>
              </a:rPr>
              <a:t>augh</a:t>
            </a:r>
          </a:p>
        </p:txBody>
      </p:sp>
    </p:spTree>
    <p:extLst>
      <p:ext uri="{BB962C8B-B14F-4D97-AF65-F5344CB8AC3E}">
        <p14:creationId xmlns:p14="http://schemas.microsoft.com/office/powerpoint/2010/main" val="1417530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latin typeface="Century Gothic" panose="020B0502020202020204" pitchFamily="34" charset="0"/>
              </a:rPr>
              <a:t>ew</a:t>
            </a:r>
            <a:endParaRPr lang="en-US" sz="23900" b="1" dirty="0">
              <a:latin typeface="Century Gothic" panose="020B0502020202020204" pitchFamily="34" charset="0"/>
            </a:endParaRPr>
          </a:p>
        </p:txBody>
      </p:sp>
    </p:spTree>
    <p:extLst>
      <p:ext uri="{BB962C8B-B14F-4D97-AF65-F5344CB8AC3E}">
        <p14:creationId xmlns:p14="http://schemas.microsoft.com/office/powerpoint/2010/main" val="36931250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latin typeface="Century Gothic" panose="020B0502020202020204" pitchFamily="34" charset="0"/>
              </a:rPr>
              <a:t>ui</a:t>
            </a:r>
            <a:endParaRPr lang="en-US" sz="23900" b="1" dirty="0">
              <a:latin typeface="Century Gothic" panose="020B0502020202020204" pitchFamily="34" charset="0"/>
            </a:endParaRPr>
          </a:p>
        </p:txBody>
      </p:sp>
    </p:spTree>
    <p:extLst>
      <p:ext uri="{BB962C8B-B14F-4D97-AF65-F5344CB8AC3E}">
        <p14:creationId xmlns:p14="http://schemas.microsoft.com/office/powerpoint/2010/main" val="11912150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latin typeface="Century Gothic" panose="020B0502020202020204" pitchFamily="34" charset="0"/>
              </a:rPr>
              <a:t>ue</a:t>
            </a:r>
            <a:endParaRPr lang="en-US" sz="23900" b="1" dirty="0">
              <a:latin typeface="Century Gothic" panose="020B0502020202020204" pitchFamily="34" charset="0"/>
            </a:endParaRPr>
          </a:p>
        </p:txBody>
      </p:sp>
    </p:spTree>
    <p:extLst>
      <p:ext uri="{BB962C8B-B14F-4D97-AF65-F5344CB8AC3E}">
        <p14:creationId xmlns:p14="http://schemas.microsoft.com/office/powerpoint/2010/main" val="334316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latin typeface="Century Gothic" panose="020B0502020202020204" pitchFamily="34" charset="0"/>
              </a:rPr>
              <a:t>oo</a:t>
            </a:r>
          </a:p>
        </p:txBody>
      </p:sp>
    </p:spTree>
    <p:extLst>
      <p:ext uri="{BB962C8B-B14F-4D97-AF65-F5344CB8AC3E}">
        <p14:creationId xmlns:p14="http://schemas.microsoft.com/office/powerpoint/2010/main" val="7290621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latin typeface="Century Gothic" panose="020B0502020202020204" pitchFamily="34" charset="0"/>
              </a:rPr>
              <a:t>u</a:t>
            </a:r>
          </a:p>
        </p:txBody>
      </p:sp>
    </p:spTree>
    <p:extLst>
      <p:ext uri="{BB962C8B-B14F-4D97-AF65-F5344CB8AC3E}">
        <p14:creationId xmlns:p14="http://schemas.microsoft.com/office/powerpoint/2010/main" val="3626254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latin typeface="Century Gothic" panose="020B0502020202020204" pitchFamily="34" charset="0"/>
              </a:rPr>
              <a:t>ie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996645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latin typeface="Century Gothic" panose="020B0502020202020204" pitchFamily="34" charset="0"/>
              </a:rPr>
              <a:t>igh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360595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latin typeface="Century Gothic" panose="020B0502020202020204" pitchFamily="34" charset="0"/>
              </a:rPr>
              <a:t>oa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281462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latin typeface="Century Gothic" panose="020B0502020202020204" pitchFamily="34" charset="0"/>
              </a:rPr>
              <a:t>oe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701485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Morphemes</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2347650"/>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word parts that change a word’s meaning</a:t>
            </a:r>
          </a:p>
        </p:txBody>
      </p:sp>
    </p:spTree>
    <p:extLst>
      <p:ext uri="{BB962C8B-B14F-4D97-AF65-F5344CB8AC3E}">
        <p14:creationId xmlns:p14="http://schemas.microsoft.com/office/powerpoint/2010/main" val="33097667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Suffix</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2347650"/>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morpheme added to the end of a word</a:t>
            </a:r>
          </a:p>
        </p:txBody>
      </p:sp>
    </p:spTree>
    <p:extLst>
      <p:ext uri="{BB962C8B-B14F-4D97-AF65-F5344CB8AC3E}">
        <p14:creationId xmlns:p14="http://schemas.microsoft.com/office/powerpoint/2010/main" val="6512628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1">
            <a:extLst>
              <a:ext uri="{FF2B5EF4-FFF2-40B4-BE49-F238E27FC236}">
                <a16:creationId xmlns:a16="http://schemas.microsoft.com/office/drawing/2014/main" id="{D87C0505-1801-7248-F756-E48E2CFA3A4F}"/>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t>
            </a:r>
          </a:p>
        </p:txBody>
      </p:sp>
      <p:sp>
        <p:nvSpPr>
          <p:cNvPr id="5" name="TextBox 21">
            <a:extLst>
              <a:ext uri="{FF2B5EF4-FFF2-40B4-BE49-F238E27FC236}">
                <a16:creationId xmlns:a16="http://schemas.microsoft.com/office/drawing/2014/main" id="{8966229A-1E27-DD00-AD42-F67A8622386D}"/>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-es</a:t>
            </a:r>
          </a:p>
        </p:txBody>
      </p:sp>
      <p:sp>
        <p:nvSpPr>
          <p:cNvPr id="6" name="Content Placeholder 2">
            <a:extLst>
              <a:ext uri="{FF2B5EF4-FFF2-40B4-BE49-F238E27FC236}">
                <a16:creationId xmlns:a16="http://schemas.microsoft.com/office/drawing/2014/main" id="{E45A53B2-E6CD-02EA-6CC0-E3B43CEEBB8A}"/>
              </a:ext>
            </a:extLst>
          </p:cNvPr>
          <p:cNvSpPr txBox="1">
            <a:spLocks/>
          </p:cNvSpPr>
          <p:nvPr/>
        </p:nvSpPr>
        <p:spPr>
          <a:xfrm>
            <a:off x="699335" y="2187229"/>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 suffixes -s and -es change </a:t>
            </a:r>
            <a:r>
              <a:rPr kumimoji="0" lang="en-US" sz="36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nouns</a:t>
            </a: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from singular to plural.</a:t>
            </a:r>
          </a:p>
        </p:txBody>
      </p:sp>
      <p:grpSp>
        <p:nvGrpSpPr>
          <p:cNvPr id="13" name="Group 12">
            <a:extLst>
              <a:ext uri="{FF2B5EF4-FFF2-40B4-BE49-F238E27FC236}">
                <a16:creationId xmlns:a16="http://schemas.microsoft.com/office/drawing/2014/main" id="{19A0AB28-3556-022E-95FE-0D20AE403C1E}"/>
              </a:ext>
            </a:extLst>
          </p:cNvPr>
          <p:cNvGrpSpPr/>
          <p:nvPr/>
        </p:nvGrpSpPr>
        <p:grpSpPr>
          <a:xfrm>
            <a:off x="1872569" y="3656836"/>
            <a:ext cx="5398860" cy="2545886"/>
            <a:chOff x="2332770" y="3603061"/>
            <a:chExt cx="5398860" cy="2545886"/>
          </a:xfrm>
        </p:grpSpPr>
        <p:sp>
          <p:nvSpPr>
            <p:cNvPr id="7" name="Rectangle 6">
              <a:extLst>
                <a:ext uri="{FF2B5EF4-FFF2-40B4-BE49-F238E27FC236}">
                  <a16:creationId xmlns:a16="http://schemas.microsoft.com/office/drawing/2014/main" id="{FEC9BCD9-C9F3-4268-C185-9B4E5110EF45}"/>
                </a:ext>
              </a:extLst>
            </p:cNvPr>
            <p:cNvSpPr/>
            <p:nvPr/>
          </p:nvSpPr>
          <p:spPr>
            <a:xfrm>
              <a:off x="5608574" y="5500392"/>
              <a:ext cx="1797969" cy="64669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a:t>
              </a:r>
              <a:r>
                <a:rPr kumimoji="0" 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s</a:t>
              </a:r>
            </a:p>
          </p:txBody>
        </p:sp>
        <p:sp>
          <p:nvSpPr>
            <p:cNvPr id="8" name="Rectangle 7">
              <a:extLst>
                <a:ext uri="{FF2B5EF4-FFF2-40B4-BE49-F238E27FC236}">
                  <a16:creationId xmlns:a16="http://schemas.microsoft.com/office/drawing/2014/main" id="{025E664F-EF48-C162-1ED2-CCD2BA2C8992}"/>
                </a:ext>
              </a:extLst>
            </p:cNvPr>
            <p:cNvSpPr/>
            <p:nvPr/>
          </p:nvSpPr>
          <p:spPr>
            <a:xfrm>
              <a:off x="2332770" y="5502255"/>
              <a:ext cx="1797969" cy="64669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a:t>
              </a:r>
            </a:p>
          </p:txBody>
        </p:sp>
        <p:pic>
          <p:nvPicPr>
            <p:cNvPr id="9" name="Picture 8">
              <a:extLst>
                <a:ext uri="{FF2B5EF4-FFF2-40B4-BE49-F238E27FC236}">
                  <a16:creationId xmlns:a16="http://schemas.microsoft.com/office/drawing/2014/main" id="{9F982329-2FEE-02FD-ACF7-7235D189717A}"/>
                </a:ext>
              </a:extLst>
            </p:cNvPr>
            <p:cNvPicPr>
              <a:picLocks noChangeAspect="1"/>
            </p:cNvPicPr>
            <p:nvPr/>
          </p:nvPicPr>
          <p:blipFill>
            <a:blip r:embed="rId2"/>
            <a:stretch>
              <a:fillRect/>
            </a:stretch>
          </p:blipFill>
          <p:spPr>
            <a:xfrm>
              <a:off x="2859320" y="3999989"/>
              <a:ext cx="875006" cy="1265069"/>
            </a:xfrm>
            <a:prstGeom prst="rect">
              <a:avLst/>
            </a:prstGeom>
          </p:spPr>
        </p:pic>
        <p:pic>
          <p:nvPicPr>
            <p:cNvPr id="10" name="Picture 9">
              <a:extLst>
                <a:ext uri="{FF2B5EF4-FFF2-40B4-BE49-F238E27FC236}">
                  <a16:creationId xmlns:a16="http://schemas.microsoft.com/office/drawing/2014/main" id="{B462C4B6-5D08-A094-6F49-AE353C3989A4}"/>
                </a:ext>
              </a:extLst>
            </p:cNvPr>
            <p:cNvPicPr>
              <a:picLocks noChangeAspect="1"/>
            </p:cNvPicPr>
            <p:nvPr/>
          </p:nvPicPr>
          <p:blipFill>
            <a:blip r:embed="rId2"/>
            <a:stretch>
              <a:fillRect/>
            </a:stretch>
          </p:blipFill>
          <p:spPr>
            <a:xfrm>
              <a:off x="5409676" y="4029405"/>
              <a:ext cx="744867" cy="1076916"/>
            </a:xfrm>
            <a:prstGeom prst="rect">
              <a:avLst/>
            </a:prstGeom>
          </p:spPr>
        </p:pic>
        <p:pic>
          <p:nvPicPr>
            <p:cNvPr id="11" name="Picture 10">
              <a:extLst>
                <a:ext uri="{FF2B5EF4-FFF2-40B4-BE49-F238E27FC236}">
                  <a16:creationId xmlns:a16="http://schemas.microsoft.com/office/drawing/2014/main" id="{FB00D326-69F6-BB01-8CE5-889346F1B3ED}"/>
                </a:ext>
              </a:extLst>
            </p:cNvPr>
            <p:cNvPicPr>
              <a:picLocks noChangeAspect="1"/>
            </p:cNvPicPr>
            <p:nvPr/>
          </p:nvPicPr>
          <p:blipFill>
            <a:blip r:embed="rId3"/>
            <a:stretch>
              <a:fillRect/>
            </a:stretch>
          </p:blipFill>
          <p:spPr>
            <a:xfrm>
              <a:off x="6335735" y="3924442"/>
              <a:ext cx="1395895" cy="1286841"/>
            </a:xfrm>
            <a:prstGeom prst="rect">
              <a:avLst/>
            </a:prstGeom>
          </p:spPr>
        </p:pic>
        <p:pic>
          <p:nvPicPr>
            <p:cNvPr id="12" name="Picture 11">
              <a:extLst>
                <a:ext uri="{FF2B5EF4-FFF2-40B4-BE49-F238E27FC236}">
                  <a16:creationId xmlns:a16="http://schemas.microsoft.com/office/drawing/2014/main" id="{02425CFF-B308-F1EB-8DA3-73BE4AF64D06}"/>
                </a:ext>
              </a:extLst>
            </p:cNvPr>
            <p:cNvPicPr>
              <a:picLocks noChangeAspect="1"/>
            </p:cNvPicPr>
            <p:nvPr/>
          </p:nvPicPr>
          <p:blipFill>
            <a:blip r:embed="rId4"/>
            <a:stretch>
              <a:fillRect/>
            </a:stretch>
          </p:blipFill>
          <p:spPr>
            <a:xfrm>
              <a:off x="5837113" y="3603061"/>
              <a:ext cx="1340892" cy="1241722"/>
            </a:xfrm>
            <a:prstGeom prst="rect">
              <a:avLst/>
            </a:prstGeom>
          </p:spPr>
        </p:pic>
      </p:grpSp>
    </p:spTree>
    <p:extLst>
      <p:ext uri="{BB962C8B-B14F-4D97-AF65-F5344CB8AC3E}">
        <p14:creationId xmlns:p14="http://schemas.microsoft.com/office/powerpoint/2010/main" val="1823317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99</a:t>
            </a:r>
          </a:p>
          <a:p>
            <a:pPr algn="ctr"/>
            <a:r>
              <a:rPr lang="en-US" sz="4800" b="1" dirty="0">
                <a:solidFill>
                  <a:srgbClr val="E05436"/>
                </a:solidFill>
                <a:latin typeface="Century Gothic" panose="020B0502020202020204" pitchFamily="34" charset="0"/>
              </a:rPr>
              <a:t>-s/-es</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1">
            <a:extLst>
              <a:ext uri="{FF2B5EF4-FFF2-40B4-BE49-F238E27FC236}">
                <a16:creationId xmlns:a16="http://schemas.microsoft.com/office/drawing/2014/main" id="{D87C0505-1801-7248-F756-E48E2CFA3A4F}"/>
              </a:ext>
            </a:extLst>
          </p:cNvPr>
          <p:cNvSpPr txBox="1">
            <a:spLocks noChangeArrowheads="1"/>
          </p:cNvSpPr>
          <p:nvPr/>
        </p:nvSpPr>
        <p:spPr bwMode="auto">
          <a:xfrm>
            <a:off x="2793523" y="339888"/>
            <a:ext cx="364801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Nouns</a:t>
            </a:r>
          </a:p>
        </p:txBody>
      </p:sp>
      <p:sp>
        <p:nvSpPr>
          <p:cNvPr id="6" name="Content Placeholder 2">
            <a:extLst>
              <a:ext uri="{FF2B5EF4-FFF2-40B4-BE49-F238E27FC236}">
                <a16:creationId xmlns:a16="http://schemas.microsoft.com/office/drawing/2014/main" id="{E45A53B2-E6CD-02EA-6CC0-E3B43CEEBB8A}"/>
              </a:ext>
            </a:extLst>
          </p:cNvPr>
          <p:cNvSpPr txBox="1">
            <a:spLocks/>
          </p:cNvSpPr>
          <p:nvPr/>
        </p:nvSpPr>
        <p:spPr>
          <a:xfrm>
            <a:off x="699335" y="2187229"/>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people, animals, places, and things</a:t>
            </a:r>
          </a:p>
        </p:txBody>
      </p:sp>
      <p:sp>
        <p:nvSpPr>
          <p:cNvPr id="16" name="Rectangle 15">
            <a:extLst>
              <a:ext uri="{FF2B5EF4-FFF2-40B4-BE49-F238E27FC236}">
                <a16:creationId xmlns:a16="http://schemas.microsoft.com/office/drawing/2014/main" id="{DC860708-F998-C895-8BE2-1E0D8CE3E271}"/>
              </a:ext>
            </a:extLst>
          </p:cNvPr>
          <p:cNvSpPr/>
          <p:nvPr/>
        </p:nvSpPr>
        <p:spPr>
          <a:xfrm>
            <a:off x="1151336" y="5425026"/>
            <a:ext cx="1797969" cy="64669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dog</a:t>
            </a:r>
          </a:p>
        </p:txBody>
      </p:sp>
      <p:sp>
        <p:nvSpPr>
          <p:cNvPr id="21" name="Rectangle 20">
            <a:extLst>
              <a:ext uri="{FF2B5EF4-FFF2-40B4-BE49-F238E27FC236}">
                <a16:creationId xmlns:a16="http://schemas.microsoft.com/office/drawing/2014/main" id="{2EFAA7A3-9E35-23E0-F63F-F030B9FD1A3C}"/>
              </a:ext>
            </a:extLst>
          </p:cNvPr>
          <p:cNvSpPr/>
          <p:nvPr/>
        </p:nvSpPr>
        <p:spPr>
          <a:xfrm>
            <a:off x="3607947" y="5425026"/>
            <a:ext cx="1797969" cy="64669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shirt</a:t>
            </a:r>
          </a:p>
        </p:txBody>
      </p:sp>
      <p:sp>
        <p:nvSpPr>
          <p:cNvPr id="23" name="Rectangle 22">
            <a:extLst>
              <a:ext uri="{FF2B5EF4-FFF2-40B4-BE49-F238E27FC236}">
                <a16:creationId xmlns:a16="http://schemas.microsoft.com/office/drawing/2014/main" id="{EE36E170-15ED-5598-3ADD-60539EC5A5CC}"/>
              </a:ext>
            </a:extLst>
          </p:cNvPr>
          <p:cNvSpPr/>
          <p:nvPr/>
        </p:nvSpPr>
        <p:spPr>
          <a:xfrm>
            <a:off x="6194697" y="5449553"/>
            <a:ext cx="1797969" cy="64669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box</a:t>
            </a:r>
          </a:p>
        </p:txBody>
      </p:sp>
      <p:pic>
        <p:nvPicPr>
          <p:cNvPr id="25" name="Picture 24">
            <a:extLst>
              <a:ext uri="{FF2B5EF4-FFF2-40B4-BE49-F238E27FC236}">
                <a16:creationId xmlns:a16="http://schemas.microsoft.com/office/drawing/2014/main" id="{34B1CA96-65C2-1F23-3B0F-FE5769878338}"/>
              </a:ext>
            </a:extLst>
          </p:cNvPr>
          <p:cNvPicPr>
            <a:picLocks noChangeAspect="1"/>
          </p:cNvPicPr>
          <p:nvPr/>
        </p:nvPicPr>
        <p:blipFill>
          <a:blip r:embed="rId2"/>
          <a:stretch>
            <a:fillRect/>
          </a:stretch>
        </p:blipFill>
        <p:spPr>
          <a:xfrm>
            <a:off x="1295995" y="3988393"/>
            <a:ext cx="1508649" cy="1370715"/>
          </a:xfrm>
          <a:prstGeom prst="rect">
            <a:avLst/>
          </a:prstGeom>
        </p:spPr>
      </p:pic>
      <p:pic>
        <p:nvPicPr>
          <p:cNvPr id="26" name="Picture 25">
            <a:extLst>
              <a:ext uri="{FF2B5EF4-FFF2-40B4-BE49-F238E27FC236}">
                <a16:creationId xmlns:a16="http://schemas.microsoft.com/office/drawing/2014/main" id="{B2154E15-F69A-DD0F-1755-9FF6F2698C0A}"/>
              </a:ext>
            </a:extLst>
          </p:cNvPr>
          <p:cNvPicPr>
            <a:picLocks noChangeAspect="1"/>
          </p:cNvPicPr>
          <p:nvPr/>
        </p:nvPicPr>
        <p:blipFill>
          <a:blip r:embed="rId3"/>
          <a:stretch>
            <a:fillRect/>
          </a:stretch>
        </p:blipFill>
        <p:spPr>
          <a:xfrm>
            <a:off x="3939294" y="4020436"/>
            <a:ext cx="1265409" cy="1306627"/>
          </a:xfrm>
          <a:prstGeom prst="rect">
            <a:avLst/>
          </a:prstGeom>
        </p:spPr>
      </p:pic>
      <p:pic>
        <p:nvPicPr>
          <p:cNvPr id="27" name="Picture 26">
            <a:extLst>
              <a:ext uri="{FF2B5EF4-FFF2-40B4-BE49-F238E27FC236}">
                <a16:creationId xmlns:a16="http://schemas.microsoft.com/office/drawing/2014/main" id="{CF424B66-D7D0-9102-46AE-FA5CC2CD9F06}"/>
              </a:ext>
            </a:extLst>
          </p:cNvPr>
          <p:cNvPicPr>
            <a:picLocks noChangeAspect="1"/>
          </p:cNvPicPr>
          <p:nvPr/>
        </p:nvPicPr>
        <p:blipFill>
          <a:blip r:embed="rId4"/>
          <a:stretch>
            <a:fillRect/>
          </a:stretch>
        </p:blipFill>
        <p:spPr>
          <a:xfrm>
            <a:off x="6441543" y="3938945"/>
            <a:ext cx="1304276" cy="1469607"/>
          </a:xfrm>
          <a:prstGeom prst="rect">
            <a:avLst/>
          </a:prstGeom>
        </p:spPr>
      </p:pic>
    </p:spTree>
    <p:extLst>
      <p:ext uri="{BB962C8B-B14F-4D97-AF65-F5344CB8AC3E}">
        <p14:creationId xmlns:p14="http://schemas.microsoft.com/office/powerpoint/2010/main" val="2251559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2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1">
            <a:extLst>
              <a:ext uri="{FF2B5EF4-FFF2-40B4-BE49-F238E27FC236}">
                <a16:creationId xmlns:a16="http://schemas.microsoft.com/office/drawing/2014/main" id="{D87C0505-1801-7248-F756-E48E2CFA3A4F}"/>
              </a:ext>
            </a:extLst>
          </p:cNvPr>
          <p:cNvSpPr txBox="1">
            <a:spLocks noChangeArrowheads="1"/>
          </p:cNvSpPr>
          <p:nvPr/>
        </p:nvSpPr>
        <p:spPr bwMode="auto">
          <a:xfrm>
            <a:off x="2793524" y="339888"/>
            <a:ext cx="35569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a:t>
            </a:r>
            <a:r>
              <a:rPr kumimoji="0" lang="en-US" altLang="en-US" sz="7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erbs</a:t>
            </a:r>
            <a:endPar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Content Placeholder 2">
            <a:extLst>
              <a:ext uri="{FF2B5EF4-FFF2-40B4-BE49-F238E27FC236}">
                <a16:creationId xmlns:a16="http://schemas.microsoft.com/office/drawing/2014/main" id="{E45A53B2-E6CD-02EA-6CC0-E3B43CEEBB8A}"/>
              </a:ext>
            </a:extLst>
          </p:cNvPr>
          <p:cNvSpPr txBox="1">
            <a:spLocks/>
          </p:cNvSpPr>
          <p:nvPr/>
        </p:nvSpPr>
        <p:spPr>
          <a:xfrm>
            <a:off x="699335" y="2187229"/>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describe an action or something that is happening</a:t>
            </a:r>
          </a:p>
        </p:txBody>
      </p:sp>
      <p:sp>
        <p:nvSpPr>
          <p:cNvPr id="16" name="Rectangle 15">
            <a:extLst>
              <a:ext uri="{FF2B5EF4-FFF2-40B4-BE49-F238E27FC236}">
                <a16:creationId xmlns:a16="http://schemas.microsoft.com/office/drawing/2014/main" id="{DC860708-F998-C895-8BE2-1E0D8CE3E271}"/>
              </a:ext>
            </a:extLst>
          </p:cNvPr>
          <p:cNvSpPr/>
          <p:nvPr/>
        </p:nvSpPr>
        <p:spPr>
          <a:xfrm>
            <a:off x="1151336" y="5425026"/>
            <a:ext cx="1797969" cy="64669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run</a:t>
            </a:r>
          </a:p>
        </p:txBody>
      </p:sp>
      <p:sp>
        <p:nvSpPr>
          <p:cNvPr id="21" name="Rectangle 20">
            <a:extLst>
              <a:ext uri="{FF2B5EF4-FFF2-40B4-BE49-F238E27FC236}">
                <a16:creationId xmlns:a16="http://schemas.microsoft.com/office/drawing/2014/main" id="{2EFAA7A3-9E35-23E0-F63F-F030B9FD1A3C}"/>
              </a:ext>
            </a:extLst>
          </p:cNvPr>
          <p:cNvSpPr/>
          <p:nvPr/>
        </p:nvSpPr>
        <p:spPr>
          <a:xfrm>
            <a:off x="3607947" y="5425026"/>
            <a:ext cx="1797969" cy="64669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sing</a:t>
            </a:r>
          </a:p>
        </p:txBody>
      </p:sp>
      <p:sp>
        <p:nvSpPr>
          <p:cNvPr id="23" name="Rectangle 22">
            <a:extLst>
              <a:ext uri="{FF2B5EF4-FFF2-40B4-BE49-F238E27FC236}">
                <a16:creationId xmlns:a16="http://schemas.microsoft.com/office/drawing/2014/main" id="{EE36E170-15ED-5598-3ADD-60539EC5A5CC}"/>
              </a:ext>
            </a:extLst>
          </p:cNvPr>
          <p:cNvSpPr/>
          <p:nvPr/>
        </p:nvSpPr>
        <p:spPr>
          <a:xfrm>
            <a:off x="6194697" y="5449553"/>
            <a:ext cx="1797969" cy="64669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bite</a:t>
            </a:r>
          </a:p>
        </p:txBody>
      </p:sp>
      <p:pic>
        <p:nvPicPr>
          <p:cNvPr id="10" name="Picture 9" descr="Silhouette, Human, Jogging, Marathon, Nws Icons, Person">
            <a:extLst>
              <a:ext uri="{FF2B5EF4-FFF2-40B4-BE49-F238E27FC236}">
                <a16:creationId xmlns:a16="http://schemas.microsoft.com/office/drawing/2014/main" id="{D65CE5DE-5144-C92C-1C8E-9E435321F78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4268" y="4065611"/>
            <a:ext cx="1071813" cy="1352820"/>
          </a:xfrm>
          <a:prstGeom prst="rect">
            <a:avLst/>
          </a:prstGeom>
          <a:noFill/>
        </p:spPr>
      </p:pic>
      <p:pic>
        <p:nvPicPr>
          <p:cNvPr id="11" name="Picture 10">
            <a:extLst>
              <a:ext uri="{FF2B5EF4-FFF2-40B4-BE49-F238E27FC236}">
                <a16:creationId xmlns:a16="http://schemas.microsoft.com/office/drawing/2014/main" id="{A56A3C44-8D02-7271-4B82-1B222A261618}"/>
              </a:ext>
            </a:extLst>
          </p:cNvPr>
          <p:cNvPicPr>
            <a:picLocks noChangeAspect="1"/>
          </p:cNvPicPr>
          <p:nvPr/>
        </p:nvPicPr>
        <p:blipFill rotWithShape="1">
          <a:blip r:embed="rId3">
            <a:extLst>
              <a:ext uri="{28A0092B-C50C-407E-A947-70E740481C1C}">
                <a14:useLocalDpi xmlns:a14="http://schemas.microsoft.com/office/drawing/2010/main" val="0"/>
              </a:ext>
            </a:extLst>
          </a:blip>
          <a:srcRect l="37988" t="5415"/>
          <a:stretch/>
        </p:blipFill>
        <p:spPr>
          <a:xfrm>
            <a:off x="3805612" y="3877231"/>
            <a:ext cx="1402638" cy="1427809"/>
          </a:xfrm>
          <a:prstGeom prst="rect">
            <a:avLst/>
          </a:prstGeom>
        </p:spPr>
      </p:pic>
      <p:pic>
        <p:nvPicPr>
          <p:cNvPr id="12" name="Picture 11">
            <a:extLst>
              <a:ext uri="{FF2B5EF4-FFF2-40B4-BE49-F238E27FC236}">
                <a16:creationId xmlns:a16="http://schemas.microsoft.com/office/drawing/2014/main" id="{D9FC9D86-ACD5-9802-B19E-3DECDDA5AA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0492" y="4009172"/>
            <a:ext cx="1726378" cy="1152170"/>
          </a:xfrm>
          <a:prstGeom prst="rect">
            <a:avLst/>
          </a:prstGeom>
        </p:spPr>
      </p:pic>
    </p:spTree>
    <p:extLst>
      <p:ext uri="{BB962C8B-B14F-4D97-AF65-F5344CB8AC3E}">
        <p14:creationId xmlns:p14="http://schemas.microsoft.com/office/powerpoint/2010/main" val="28191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2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1777A3-85B0-903A-DA53-BF4422EB86C6}"/>
              </a:ext>
            </a:extLst>
          </p:cNvPr>
          <p:cNvSpPr/>
          <p:nvPr/>
        </p:nvSpPr>
        <p:spPr>
          <a:xfrm>
            <a:off x="886713" y="1690186"/>
            <a:ext cx="3556950" cy="5294215"/>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 run.</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You run.</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We run.</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They run.</a:t>
            </a: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ectangle 3">
            <a:extLst>
              <a:ext uri="{FF2B5EF4-FFF2-40B4-BE49-F238E27FC236}">
                <a16:creationId xmlns:a16="http://schemas.microsoft.com/office/drawing/2014/main" id="{AF1B1876-7A5E-91E6-016B-A00C48C5B68E}"/>
              </a:ext>
            </a:extLst>
          </p:cNvPr>
          <p:cNvSpPr/>
          <p:nvPr/>
        </p:nvSpPr>
        <p:spPr>
          <a:xfrm>
            <a:off x="4700339" y="1691884"/>
            <a:ext cx="3876102" cy="495432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 run</a:t>
            </a:r>
            <a:r>
              <a:rPr kumimoji="0" 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s</a:t>
            </a: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She run</a:t>
            </a:r>
            <a:r>
              <a:rPr kumimoji="0" 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s</a:t>
            </a: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It run</a:t>
            </a:r>
            <a:r>
              <a:rPr kumimoji="0" 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s</a:t>
            </a: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p:txBody>
      </p:sp>
      <p:sp>
        <p:nvSpPr>
          <p:cNvPr id="5" name="TextBox 21">
            <a:extLst>
              <a:ext uri="{FF2B5EF4-FFF2-40B4-BE49-F238E27FC236}">
                <a16:creationId xmlns:a16="http://schemas.microsoft.com/office/drawing/2014/main" id="{F3F89D4E-1C40-1E9A-202D-BA8A5EB8D132}"/>
              </a:ext>
            </a:extLst>
          </p:cNvPr>
          <p:cNvSpPr txBox="1">
            <a:spLocks noChangeArrowheads="1"/>
          </p:cNvSpPr>
          <p:nvPr/>
        </p:nvSpPr>
        <p:spPr bwMode="auto">
          <a:xfrm>
            <a:off x="2793524" y="339888"/>
            <a:ext cx="35569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a:t>
            </a:r>
            <a:r>
              <a:rPr kumimoji="0" lang="en-US" altLang="en-US" sz="7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erbs</a:t>
            </a:r>
            <a:endPar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641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9E0B57B-C2BF-879A-F0F0-075A02848501}"/>
              </a:ext>
            </a:extLst>
          </p:cNvPr>
          <p:cNvSpPr/>
          <p:nvPr/>
        </p:nvSpPr>
        <p:spPr>
          <a:xfrm>
            <a:off x="457384" y="1871863"/>
            <a:ext cx="1412848" cy="864175"/>
          </a:xfrm>
          <a:prstGeom prst="rect">
            <a:avLst/>
          </a:prstGeom>
          <a:solidFill>
            <a:srgbClr val="C2D4E5"/>
          </a:solidFill>
          <a:ln>
            <a:solidFill>
              <a:srgbClr val="457EB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t>
            </a:r>
          </a:p>
        </p:txBody>
      </p:sp>
      <p:sp>
        <p:nvSpPr>
          <p:cNvPr id="4" name="Rectangle 3">
            <a:extLst>
              <a:ext uri="{FF2B5EF4-FFF2-40B4-BE49-F238E27FC236}">
                <a16:creationId xmlns:a16="http://schemas.microsoft.com/office/drawing/2014/main" id="{ACAD887F-BCE8-C78F-9DE8-3B467D48E452}"/>
              </a:ext>
            </a:extLst>
          </p:cNvPr>
          <p:cNvSpPr/>
          <p:nvPr/>
        </p:nvSpPr>
        <p:spPr>
          <a:xfrm>
            <a:off x="2159705" y="1883724"/>
            <a:ext cx="1412848" cy="864175"/>
          </a:xfrm>
          <a:prstGeom prst="rect">
            <a:avLst/>
          </a:prstGeom>
          <a:solidFill>
            <a:srgbClr val="C2D4E5"/>
          </a:solidFill>
          <a:ln>
            <a:solidFill>
              <a:srgbClr val="457EB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a:t>
            </a:r>
          </a:p>
        </p:txBody>
      </p:sp>
      <p:sp>
        <p:nvSpPr>
          <p:cNvPr id="12" name="Rectangle 11">
            <a:extLst>
              <a:ext uri="{FF2B5EF4-FFF2-40B4-BE49-F238E27FC236}">
                <a16:creationId xmlns:a16="http://schemas.microsoft.com/office/drawing/2014/main" id="{251822E7-1539-A491-0059-E832A1E1BF4A}"/>
              </a:ext>
            </a:extLst>
          </p:cNvPr>
          <p:cNvSpPr/>
          <p:nvPr/>
        </p:nvSpPr>
        <p:spPr>
          <a:xfrm>
            <a:off x="2896523" y="3203599"/>
            <a:ext cx="3350947" cy="864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wishes</a:t>
            </a:r>
          </a:p>
        </p:txBody>
      </p:sp>
      <p:sp>
        <p:nvSpPr>
          <p:cNvPr id="13" name="Rectangle 12">
            <a:extLst>
              <a:ext uri="{FF2B5EF4-FFF2-40B4-BE49-F238E27FC236}">
                <a16:creationId xmlns:a16="http://schemas.microsoft.com/office/drawing/2014/main" id="{8124FF9F-A89B-7331-7BB5-9AA5374FCBA2}"/>
              </a:ext>
            </a:extLst>
          </p:cNvPr>
          <p:cNvSpPr/>
          <p:nvPr/>
        </p:nvSpPr>
        <p:spPr>
          <a:xfrm>
            <a:off x="3220615" y="4408368"/>
            <a:ext cx="2702765" cy="864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fixes</a:t>
            </a:r>
          </a:p>
        </p:txBody>
      </p:sp>
      <p:sp>
        <p:nvSpPr>
          <p:cNvPr id="15" name="Rectangle 14">
            <a:extLst>
              <a:ext uri="{FF2B5EF4-FFF2-40B4-BE49-F238E27FC236}">
                <a16:creationId xmlns:a16="http://schemas.microsoft.com/office/drawing/2014/main" id="{B512CC25-0726-E4B2-5603-0B190BCB9764}"/>
              </a:ext>
            </a:extLst>
          </p:cNvPr>
          <p:cNvSpPr/>
          <p:nvPr/>
        </p:nvSpPr>
        <p:spPr>
          <a:xfrm>
            <a:off x="3220615" y="5613137"/>
            <a:ext cx="2702765" cy="864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passes</a:t>
            </a:r>
          </a:p>
        </p:txBody>
      </p:sp>
      <p:sp>
        <p:nvSpPr>
          <p:cNvPr id="14" name="TextBox 21">
            <a:extLst>
              <a:ext uri="{FF2B5EF4-FFF2-40B4-BE49-F238E27FC236}">
                <a16:creationId xmlns:a16="http://schemas.microsoft.com/office/drawing/2014/main" id="{80A0DFCE-BB36-95EF-7886-74E0C435E905}"/>
              </a:ext>
            </a:extLst>
          </p:cNvPr>
          <p:cNvSpPr txBox="1">
            <a:spLocks noChangeArrowheads="1"/>
          </p:cNvSpPr>
          <p:nvPr/>
        </p:nvSpPr>
        <p:spPr bwMode="auto">
          <a:xfrm>
            <a:off x="2793524" y="339888"/>
            <a:ext cx="355695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-es</a:t>
            </a:r>
          </a:p>
        </p:txBody>
      </p:sp>
      <p:sp>
        <p:nvSpPr>
          <p:cNvPr id="16" name="Rectangle 15">
            <a:extLst>
              <a:ext uri="{FF2B5EF4-FFF2-40B4-BE49-F238E27FC236}">
                <a16:creationId xmlns:a16="http://schemas.microsoft.com/office/drawing/2014/main" id="{12CC0781-620B-EDBE-0D69-D356566C876B}"/>
              </a:ext>
            </a:extLst>
          </p:cNvPr>
          <p:cNvSpPr/>
          <p:nvPr/>
        </p:nvSpPr>
        <p:spPr>
          <a:xfrm>
            <a:off x="3862027" y="1883724"/>
            <a:ext cx="1412848" cy="864175"/>
          </a:xfrm>
          <a:prstGeom prst="rect">
            <a:avLst/>
          </a:prstGeom>
          <a:solidFill>
            <a:srgbClr val="C2D4E5"/>
          </a:solidFill>
          <a:ln>
            <a:solidFill>
              <a:srgbClr val="457EB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t>
            </a:r>
          </a:p>
        </p:txBody>
      </p:sp>
      <p:sp>
        <p:nvSpPr>
          <p:cNvPr id="17" name="Rectangle 16">
            <a:extLst>
              <a:ext uri="{FF2B5EF4-FFF2-40B4-BE49-F238E27FC236}">
                <a16:creationId xmlns:a16="http://schemas.microsoft.com/office/drawing/2014/main" id="{FC238064-6CF5-3671-3481-14039F178785}"/>
              </a:ext>
            </a:extLst>
          </p:cNvPr>
          <p:cNvSpPr/>
          <p:nvPr/>
        </p:nvSpPr>
        <p:spPr>
          <a:xfrm>
            <a:off x="5564348" y="1871862"/>
            <a:ext cx="1412848" cy="864175"/>
          </a:xfrm>
          <a:prstGeom prst="rect">
            <a:avLst/>
          </a:prstGeom>
          <a:solidFill>
            <a:srgbClr val="C2D4E5"/>
          </a:solidFill>
          <a:ln>
            <a:solidFill>
              <a:srgbClr val="457EB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x</a:t>
            </a:r>
          </a:p>
        </p:txBody>
      </p:sp>
      <p:sp>
        <p:nvSpPr>
          <p:cNvPr id="18" name="Rectangle 17">
            <a:extLst>
              <a:ext uri="{FF2B5EF4-FFF2-40B4-BE49-F238E27FC236}">
                <a16:creationId xmlns:a16="http://schemas.microsoft.com/office/drawing/2014/main" id="{49B9FFA8-BC08-319F-2BDE-4C85BB7FB778}"/>
              </a:ext>
            </a:extLst>
          </p:cNvPr>
          <p:cNvSpPr/>
          <p:nvPr/>
        </p:nvSpPr>
        <p:spPr>
          <a:xfrm>
            <a:off x="7266670" y="1883724"/>
            <a:ext cx="1412848" cy="864175"/>
          </a:xfrm>
          <a:prstGeom prst="rect">
            <a:avLst/>
          </a:prstGeom>
          <a:solidFill>
            <a:srgbClr val="C2D4E5"/>
          </a:solidFill>
          <a:ln>
            <a:solidFill>
              <a:srgbClr val="457EB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z</a:t>
            </a:r>
          </a:p>
        </p:txBody>
      </p:sp>
    </p:spTree>
    <p:extLst>
      <p:ext uri="{BB962C8B-B14F-4D97-AF65-F5344CB8AC3E}">
        <p14:creationId xmlns:p14="http://schemas.microsoft.com/office/powerpoint/2010/main" val="1235700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2" grpId="0" animBg="1"/>
      <p:bldP spid="13" grpId="0" animBg="1"/>
      <p:bldP spid="15" grpId="0" animBg="1"/>
      <p:bldP spid="16" grpId="0" animBg="1"/>
      <p:bldP spid="17" grpId="0" animBg="1"/>
      <p:bldP spid="1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269008" y="1739541"/>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classes</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39;p35">
            <a:extLst>
              <a:ext uri="{FF2B5EF4-FFF2-40B4-BE49-F238E27FC236}">
                <a16:creationId xmlns:a16="http://schemas.microsoft.com/office/drawing/2014/main" id="{837E1154-8043-31CF-B6BE-74D3F8A35A0C}"/>
              </a:ext>
            </a:extLst>
          </p:cNvPr>
          <p:cNvSpPr txBox="1"/>
          <p:nvPr/>
        </p:nvSpPr>
        <p:spPr>
          <a:xfrm>
            <a:off x="1269008" y="3870370"/>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grows</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51682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48126" y="1799349"/>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parts</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742272" y="1799349"/>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dresses</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48126" y="3417785"/>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brushes</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742274" y="3417785"/>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spends</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48126" y="5015933"/>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shows</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742273" y="5015933"/>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screams</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4826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matches</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passes</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rushes</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2515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99</a:t>
            </a:r>
          </a:p>
          <a:p>
            <a:pPr algn="ctr"/>
            <a:r>
              <a:rPr lang="en-US" sz="4800" b="1" dirty="0">
                <a:solidFill>
                  <a:srgbClr val="E05436"/>
                </a:solidFill>
                <a:latin typeface="Century Gothic" panose="020B0502020202020204" pitchFamily="34" charset="0"/>
              </a:rPr>
              <a:t>-s/-es</a:t>
            </a:r>
          </a:p>
        </p:txBody>
      </p:sp>
    </p:spTree>
    <p:extLst>
      <p:ext uri="{BB962C8B-B14F-4D97-AF65-F5344CB8AC3E}">
        <p14:creationId xmlns:p14="http://schemas.microsoft.com/office/powerpoint/2010/main" val="14214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Suffix</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2347650"/>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morpheme added to the end of a word</a:t>
            </a:r>
          </a:p>
        </p:txBody>
      </p:sp>
    </p:spTree>
    <p:extLst>
      <p:ext uri="{BB962C8B-B14F-4D97-AF65-F5344CB8AC3E}">
        <p14:creationId xmlns:p14="http://schemas.microsoft.com/office/powerpoint/2010/main" val="23623472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1">
            <a:extLst>
              <a:ext uri="{FF2B5EF4-FFF2-40B4-BE49-F238E27FC236}">
                <a16:creationId xmlns:a16="http://schemas.microsoft.com/office/drawing/2014/main" id="{D87C0505-1801-7248-F756-E48E2CFA3A4F}"/>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t>
            </a:r>
          </a:p>
        </p:txBody>
      </p:sp>
      <p:sp>
        <p:nvSpPr>
          <p:cNvPr id="5" name="TextBox 21">
            <a:extLst>
              <a:ext uri="{FF2B5EF4-FFF2-40B4-BE49-F238E27FC236}">
                <a16:creationId xmlns:a16="http://schemas.microsoft.com/office/drawing/2014/main" id="{8966229A-1E27-DD00-AD42-F67A8622386D}"/>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-es</a:t>
            </a:r>
          </a:p>
        </p:txBody>
      </p:sp>
      <p:sp>
        <p:nvSpPr>
          <p:cNvPr id="6" name="Content Placeholder 2">
            <a:extLst>
              <a:ext uri="{FF2B5EF4-FFF2-40B4-BE49-F238E27FC236}">
                <a16:creationId xmlns:a16="http://schemas.microsoft.com/office/drawing/2014/main" id="{E45A53B2-E6CD-02EA-6CC0-E3B43CEEBB8A}"/>
              </a:ext>
            </a:extLst>
          </p:cNvPr>
          <p:cNvSpPr txBox="1">
            <a:spLocks/>
          </p:cNvSpPr>
          <p:nvPr/>
        </p:nvSpPr>
        <p:spPr>
          <a:xfrm>
            <a:off x="699335" y="2187229"/>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 suffixes -s and -es change </a:t>
            </a:r>
            <a:r>
              <a:rPr kumimoji="0" lang="en-US" sz="36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nouns</a:t>
            </a: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from singular to plural.</a:t>
            </a:r>
          </a:p>
        </p:txBody>
      </p:sp>
      <p:grpSp>
        <p:nvGrpSpPr>
          <p:cNvPr id="13" name="Group 12">
            <a:extLst>
              <a:ext uri="{FF2B5EF4-FFF2-40B4-BE49-F238E27FC236}">
                <a16:creationId xmlns:a16="http://schemas.microsoft.com/office/drawing/2014/main" id="{19A0AB28-3556-022E-95FE-0D20AE403C1E}"/>
              </a:ext>
            </a:extLst>
          </p:cNvPr>
          <p:cNvGrpSpPr/>
          <p:nvPr/>
        </p:nvGrpSpPr>
        <p:grpSpPr>
          <a:xfrm>
            <a:off x="1872569" y="3656836"/>
            <a:ext cx="5398860" cy="2545886"/>
            <a:chOff x="2332770" y="3603061"/>
            <a:chExt cx="5398860" cy="2545886"/>
          </a:xfrm>
        </p:grpSpPr>
        <p:sp>
          <p:nvSpPr>
            <p:cNvPr id="7" name="Rectangle 6">
              <a:extLst>
                <a:ext uri="{FF2B5EF4-FFF2-40B4-BE49-F238E27FC236}">
                  <a16:creationId xmlns:a16="http://schemas.microsoft.com/office/drawing/2014/main" id="{FEC9BCD9-C9F3-4268-C185-9B4E5110EF45}"/>
                </a:ext>
              </a:extLst>
            </p:cNvPr>
            <p:cNvSpPr/>
            <p:nvPr/>
          </p:nvSpPr>
          <p:spPr>
            <a:xfrm>
              <a:off x="5608574" y="5500392"/>
              <a:ext cx="1797969" cy="64669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a:t>
              </a:r>
              <a:r>
                <a:rPr kumimoji="0" 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s</a:t>
              </a:r>
            </a:p>
          </p:txBody>
        </p:sp>
        <p:sp>
          <p:nvSpPr>
            <p:cNvPr id="8" name="Rectangle 7">
              <a:extLst>
                <a:ext uri="{FF2B5EF4-FFF2-40B4-BE49-F238E27FC236}">
                  <a16:creationId xmlns:a16="http://schemas.microsoft.com/office/drawing/2014/main" id="{025E664F-EF48-C162-1ED2-CCD2BA2C8992}"/>
                </a:ext>
              </a:extLst>
            </p:cNvPr>
            <p:cNvSpPr/>
            <p:nvPr/>
          </p:nvSpPr>
          <p:spPr>
            <a:xfrm>
              <a:off x="2332770" y="5502255"/>
              <a:ext cx="1797969" cy="64669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a:t>
              </a:r>
            </a:p>
          </p:txBody>
        </p:sp>
        <p:pic>
          <p:nvPicPr>
            <p:cNvPr id="9" name="Picture 8">
              <a:extLst>
                <a:ext uri="{FF2B5EF4-FFF2-40B4-BE49-F238E27FC236}">
                  <a16:creationId xmlns:a16="http://schemas.microsoft.com/office/drawing/2014/main" id="{9F982329-2FEE-02FD-ACF7-7235D189717A}"/>
                </a:ext>
              </a:extLst>
            </p:cNvPr>
            <p:cNvPicPr>
              <a:picLocks noChangeAspect="1"/>
            </p:cNvPicPr>
            <p:nvPr/>
          </p:nvPicPr>
          <p:blipFill>
            <a:blip r:embed="rId2"/>
            <a:stretch>
              <a:fillRect/>
            </a:stretch>
          </p:blipFill>
          <p:spPr>
            <a:xfrm>
              <a:off x="2859320" y="3999989"/>
              <a:ext cx="875006" cy="1265069"/>
            </a:xfrm>
            <a:prstGeom prst="rect">
              <a:avLst/>
            </a:prstGeom>
          </p:spPr>
        </p:pic>
        <p:pic>
          <p:nvPicPr>
            <p:cNvPr id="10" name="Picture 9">
              <a:extLst>
                <a:ext uri="{FF2B5EF4-FFF2-40B4-BE49-F238E27FC236}">
                  <a16:creationId xmlns:a16="http://schemas.microsoft.com/office/drawing/2014/main" id="{B462C4B6-5D08-A094-6F49-AE353C3989A4}"/>
                </a:ext>
              </a:extLst>
            </p:cNvPr>
            <p:cNvPicPr>
              <a:picLocks noChangeAspect="1"/>
            </p:cNvPicPr>
            <p:nvPr/>
          </p:nvPicPr>
          <p:blipFill>
            <a:blip r:embed="rId2"/>
            <a:stretch>
              <a:fillRect/>
            </a:stretch>
          </p:blipFill>
          <p:spPr>
            <a:xfrm>
              <a:off x="5409676" y="4029405"/>
              <a:ext cx="744867" cy="1076916"/>
            </a:xfrm>
            <a:prstGeom prst="rect">
              <a:avLst/>
            </a:prstGeom>
          </p:spPr>
        </p:pic>
        <p:pic>
          <p:nvPicPr>
            <p:cNvPr id="11" name="Picture 10">
              <a:extLst>
                <a:ext uri="{FF2B5EF4-FFF2-40B4-BE49-F238E27FC236}">
                  <a16:creationId xmlns:a16="http://schemas.microsoft.com/office/drawing/2014/main" id="{FB00D326-69F6-BB01-8CE5-889346F1B3ED}"/>
                </a:ext>
              </a:extLst>
            </p:cNvPr>
            <p:cNvPicPr>
              <a:picLocks noChangeAspect="1"/>
            </p:cNvPicPr>
            <p:nvPr/>
          </p:nvPicPr>
          <p:blipFill>
            <a:blip r:embed="rId3"/>
            <a:stretch>
              <a:fillRect/>
            </a:stretch>
          </p:blipFill>
          <p:spPr>
            <a:xfrm>
              <a:off x="6335735" y="3924442"/>
              <a:ext cx="1395895" cy="1286841"/>
            </a:xfrm>
            <a:prstGeom prst="rect">
              <a:avLst/>
            </a:prstGeom>
          </p:spPr>
        </p:pic>
        <p:pic>
          <p:nvPicPr>
            <p:cNvPr id="12" name="Picture 11">
              <a:extLst>
                <a:ext uri="{FF2B5EF4-FFF2-40B4-BE49-F238E27FC236}">
                  <a16:creationId xmlns:a16="http://schemas.microsoft.com/office/drawing/2014/main" id="{02425CFF-B308-F1EB-8DA3-73BE4AF64D06}"/>
                </a:ext>
              </a:extLst>
            </p:cNvPr>
            <p:cNvPicPr>
              <a:picLocks noChangeAspect="1"/>
            </p:cNvPicPr>
            <p:nvPr/>
          </p:nvPicPr>
          <p:blipFill>
            <a:blip r:embed="rId4"/>
            <a:stretch>
              <a:fillRect/>
            </a:stretch>
          </p:blipFill>
          <p:spPr>
            <a:xfrm>
              <a:off x="5837113" y="3603061"/>
              <a:ext cx="1340892" cy="1241722"/>
            </a:xfrm>
            <a:prstGeom prst="rect">
              <a:avLst/>
            </a:prstGeom>
          </p:spPr>
        </p:pic>
      </p:grpSp>
    </p:spTree>
    <p:extLst>
      <p:ext uri="{BB962C8B-B14F-4D97-AF65-F5344CB8AC3E}">
        <p14:creationId xmlns:p14="http://schemas.microsoft.com/office/powerpoint/2010/main" val="22094125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1">
            <a:extLst>
              <a:ext uri="{FF2B5EF4-FFF2-40B4-BE49-F238E27FC236}">
                <a16:creationId xmlns:a16="http://schemas.microsoft.com/office/drawing/2014/main" id="{D87C0505-1801-7248-F756-E48E2CFA3A4F}"/>
              </a:ext>
            </a:extLst>
          </p:cNvPr>
          <p:cNvSpPr txBox="1">
            <a:spLocks noChangeArrowheads="1"/>
          </p:cNvSpPr>
          <p:nvPr/>
        </p:nvSpPr>
        <p:spPr bwMode="auto">
          <a:xfrm>
            <a:off x="2793523" y="339888"/>
            <a:ext cx="364801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Nouns</a:t>
            </a:r>
          </a:p>
        </p:txBody>
      </p:sp>
      <p:sp>
        <p:nvSpPr>
          <p:cNvPr id="6" name="Content Placeholder 2">
            <a:extLst>
              <a:ext uri="{FF2B5EF4-FFF2-40B4-BE49-F238E27FC236}">
                <a16:creationId xmlns:a16="http://schemas.microsoft.com/office/drawing/2014/main" id="{E45A53B2-E6CD-02EA-6CC0-E3B43CEEBB8A}"/>
              </a:ext>
            </a:extLst>
          </p:cNvPr>
          <p:cNvSpPr txBox="1">
            <a:spLocks/>
          </p:cNvSpPr>
          <p:nvPr/>
        </p:nvSpPr>
        <p:spPr>
          <a:xfrm>
            <a:off x="699335" y="2187229"/>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people, animals, places, and things</a:t>
            </a:r>
          </a:p>
        </p:txBody>
      </p:sp>
      <p:sp>
        <p:nvSpPr>
          <p:cNvPr id="16" name="Rectangle 15">
            <a:extLst>
              <a:ext uri="{FF2B5EF4-FFF2-40B4-BE49-F238E27FC236}">
                <a16:creationId xmlns:a16="http://schemas.microsoft.com/office/drawing/2014/main" id="{DC860708-F998-C895-8BE2-1E0D8CE3E271}"/>
              </a:ext>
            </a:extLst>
          </p:cNvPr>
          <p:cNvSpPr/>
          <p:nvPr/>
        </p:nvSpPr>
        <p:spPr>
          <a:xfrm>
            <a:off x="1151336" y="5425026"/>
            <a:ext cx="1797969" cy="64669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dog</a:t>
            </a:r>
          </a:p>
        </p:txBody>
      </p:sp>
      <p:sp>
        <p:nvSpPr>
          <p:cNvPr id="21" name="Rectangle 20">
            <a:extLst>
              <a:ext uri="{FF2B5EF4-FFF2-40B4-BE49-F238E27FC236}">
                <a16:creationId xmlns:a16="http://schemas.microsoft.com/office/drawing/2014/main" id="{2EFAA7A3-9E35-23E0-F63F-F030B9FD1A3C}"/>
              </a:ext>
            </a:extLst>
          </p:cNvPr>
          <p:cNvSpPr/>
          <p:nvPr/>
        </p:nvSpPr>
        <p:spPr>
          <a:xfrm>
            <a:off x="3607947" y="5425026"/>
            <a:ext cx="1797969" cy="64669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shirt</a:t>
            </a:r>
          </a:p>
        </p:txBody>
      </p:sp>
      <p:sp>
        <p:nvSpPr>
          <p:cNvPr id="23" name="Rectangle 22">
            <a:extLst>
              <a:ext uri="{FF2B5EF4-FFF2-40B4-BE49-F238E27FC236}">
                <a16:creationId xmlns:a16="http://schemas.microsoft.com/office/drawing/2014/main" id="{EE36E170-15ED-5598-3ADD-60539EC5A5CC}"/>
              </a:ext>
            </a:extLst>
          </p:cNvPr>
          <p:cNvSpPr/>
          <p:nvPr/>
        </p:nvSpPr>
        <p:spPr>
          <a:xfrm>
            <a:off x="6194697" y="5449553"/>
            <a:ext cx="1797969" cy="64669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box</a:t>
            </a:r>
          </a:p>
        </p:txBody>
      </p:sp>
      <p:pic>
        <p:nvPicPr>
          <p:cNvPr id="25" name="Picture 24">
            <a:extLst>
              <a:ext uri="{FF2B5EF4-FFF2-40B4-BE49-F238E27FC236}">
                <a16:creationId xmlns:a16="http://schemas.microsoft.com/office/drawing/2014/main" id="{34B1CA96-65C2-1F23-3B0F-FE5769878338}"/>
              </a:ext>
            </a:extLst>
          </p:cNvPr>
          <p:cNvPicPr>
            <a:picLocks noChangeAspect="1"/>
          </p:cNvPicPr>
          <p:nvPr/>
        </p:nvPicPr>
        <p:blipFill>
          <a:blip r:embed="rId2"/>
          <a:stretch>
            <a:fillRect/>
          </a:stretch>
        </p:blipFill>
        <p:spPr>
          <a:xfrm>
            <a:off x="1295995" y="3988393"/>
            <a:ext cx="1508649" cy="1370715"/>
          </a:xfrm>
          <a:prstGeom prst="rect">
            <a:avLst/>
          </a:prstGeom>
        </p:spPr>
      </p:pic>
      <p:pic>
        <p:nvPicPr>
          <p:cNvPr id="26" name="Picture 25">
            <a:extLst>
              <a:ext uri="{FF2B5EF4-FFF2-40B4-BE49-F238E27FC236}">
                <a16:creationId xmlns:a16="http://schemas.microsoft.com/office/drawing/2014/main" id="{B2154E15-F69A-DD0F-1755-9FF6F2698C0A}"/>
              </a:ext>
            </a:extLst>
          </p:cNvPr>
          <p:cNvPicPr>
            <a:picLocks noChangeAspect="1"/>
          </p:cNvPicPr>
          <p:nvPr/>
        </p:nvPicPr>
        <p:blipFill>
          <a:blip r:embed="rId3"/>
          <a:stretch>
            <a:fillRect/>
          </a:stretch>
        </p:blipFill>
        <p:spPr>
          <a:xfrm>
            <a:off x="3939294" y="4020436"/>
            <a:ext cx="1265409" cy="1306627"/>
          </a:xfrm>
          <a:prstGeom prst="rect">
            <a:avLst/>
          </a:prstGeom>
        </p:spPr>
      </p:pic>
      <p:pic>
        <p:nvPicPr>
          <p:cNvPr id="27" name="Picture 26">
            <a:extLst>
              <a:ext uri="{FF2B5EF4-FFF2-40B4-BE49-F238E27FC236}">
                <a16:creationId xmlns:a16="http://schemas.microsoft.com/office/drawing/2014/main" id="{CF424B66-D7D0-9102-46AE-FA5CC2CD9F06}"/>
              </a:ext>
            </a:extLst>
          </p:cNvPr>
          <p:cNvPicPr>
            <a:picLocks noChangeAspect="1"/>
          </p:cNvPicPr>
          <p:nvPr/>
        </p:nvPicPr>
        <p:blipFill>
          <a:blip r:embed="rId4"/>
          <a:stretch>
            <a:fillRect/>
          </a:stretch>
        </p:blipFill>
        <p:spPr>
          <a:xfrm>
            <a:off x="6441543" y="3938945"/>
            <a:ext cx="1304276" cy="1469607"/>
          </a:xfrm>
          <a:prstGeom prst="rect">
            <a:avLst/>
          </a:prstGeom>
        </p:spPr>
      </p:pic>
    </p:spTree>
    <p:extLst>
      <p:ext uri="{BB962C8B-B14F-4D97-AF65-F5344CB8AC3E}">
        <p14:creationId xmlns:p14="http://schemas.microsoft.com/office/powerpoint/2010/main" val="37907177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1">
            <a:extLst>
              <a:ext uri="{FF2B5EF4-FFF2-40B4-BE49-F238E27FC236}">
                <a16:creationId xmlns:a16="http://schemas.microsoft.com/office/drawing/2014/main" id="{D87C0505-1801-7248-F756-E48E2CFA3A4F}"/>
              </a:ext>
            </a:extLst>
          </p:cNvPr>
          <p:cNvSpPr txBox="1">
            <a:spLocks noChangeArrowheads="1"/>
          </p:cNvSpPr>
          <p:nvPr/>
        </p:nvSpPr>
        <p:spPr bwMode="auto">
          <a:xfrm>
            <a:off x="2793524" y="339888"/>
            <a:ext cx="35569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a:t>
            </a:r>
            <a:r>
              <a:rPr kumimoji="0" lang="en-US" altLang="en-US" sz="7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erbs</a:t>
            </a:r>
            <a:endPar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Content Placeholder 2">
            <a:extLst>
              <a:ext uri="{FF2B5EF4-FFF2-40B4-BE49-F238E27FC236}">
                <a16:creationId xmlns:a16="http://schemas.microsoft.com/office/drawing/2014/main" id="{E45A53B2-E6CD-02EA-6CC0-E3B43CEEBB8A}"/>
              </a:ext>
            </a:extLst>
          </p:cNvPr>
          <p:cNvSpPr txBox="1">
            <a:spLocks/>
          </p:cNvSpPr>
          <p:nvPr/>
        </p:nvSpPr>
        <p:spPr>
          <a:xfrm>
            <a:off x="699335" y="2187229"/>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describe an action or something that is happening</a:t>
            </a:r>
          </a:p>
        </p:txBody>
      </p:sp>
      <p:sp>
        <p:nvSpPr>
          <p:cNvPr id="16" name="Rectangle 15">
            <a:extLst>
              <a:ext uri="{FF2B5EF4-FFF2-40B4-BE49-F238E27FC236}">
                <a16:creationId xmlns:a16="http://schemas.microsoft.com/office/drawing/2014/main" id="{DC860708-F998-C895-8BE2-1E0D8CE3E271}"/>
              </a:ext>
            </a:extLst>
          </p:cNvPr>
          <p:cNvSpPr/>
          <p:nvPr/>
        </p:nvSpPr>
        <p:spPr>
          <a:xfrm>
            <a:off x="1151336" y="5425026"/>
            <a:ext cx="1797969" cy="64669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run</a:t>
            </a:r>
          </a:p>
        </p:txBody>
      </p:sp>
      <p:sp>
        <p:nvSpPr>
          <p:cNvPr id="21" name="Rectangle 20">
            <a:extLst>
              <a:ext uri="{FF2B5EF4-FFF2-40B4-BE49-F238E27FC236}">
                <a16:creationId xmlns:a16="http://schemas.microsoft.com/office/drawing/2014/main" id="{2EFAA7A3-9E35-23E0-F63F-F030B9FD1A3C}"/>
              </a:ext>
            </a:extLst>
          </p:cNvPr>
          <p:cNvSpPr/>
          <p:nvPr/>
        </p:nvSpPr>
        <p:spPr>
          <a:xfrm>
            <a:off x="3607947" y="5425026"/>
            <a:ext cx="1797969" cy="64669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sing</a:t>
            </a:r>
          </a:p>
        </p:txBody>
      </p:sp>
      <p:sp>
        <p:nvSpPr>
          <p:cNvPr id="23" name="Rectangle 22">
            <a:extLst>
              <a:ext uri="{FF2B5EF4-FFF2-40B4-BE49-F238E27FC236}">
                <a16:creationId xmlns:a16="http://schemas.microsoft.com/office/drawing/2014/main" id="{EE36E170-15ED-5598-3ADD-60539EC5A5CC}"/>
              </a:ext>
            </a:extLst>
          </p:cNvPr>
          <p:cNvSpPr/>
          <p:nvPr/>
        </p:nvSpPr>
        <p:spPr>
          <a:xfrm>
            <a:off x="6194697" y="5449553"/>
            <a:ext cx="1797969" cy="64669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bite</a:t>
            </a:r>
          </a:p>
        </p:txBody>
      </p:sp>
      <p:pic>
        <p:nvPicPr>
          <p:cNvPr id="10" name="Picture 9" descr="Silhouette, Human, Jogging, Marathon, Nws Icons, Person">
            <a:extLst>
              <a:ext uri="{FF2B5EF4-FFF2-40B4-BE49-F238E27FC236}">
                <a16:creationId xmlns:a16="http://schemas.microsoft.com/office/drawing/2014/main" id="{D65CE5DE-5144-C92C-1C8E-9E435321F78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4268" y="4065611"/>
            <a:ext cx="1071813" cy="1352820"/>
          </a:xfrm>
          <a:prstGeom prst="rect">
            <a:avLst/>
          </a:prstGeom>
          <a:noFill/>
        </p:spPr>
      </p:pic>
      <p:pic>
        <p:nvPicPr>
          <p:cNvPr id="11" name="Picture 10">
            <a:extLst>
              <a:ext uri="{FF2B5EF4-FFF2-40B4-BE49-F238E27FC236}">
                <a16:creationId xmlns:a16="http://schemas.microsoft.com/office/drawing/2014/main" id="{A56A3C44-8D02-7271-4B82-1B222A261618}"/>
              </a:ext>
            </a:extLst>
          </p:cNvPr>
          <p:cNvPicPr>
            <a:picLocks noChangeAspect="1"/>
          </p:cNvPicPr>
          <p:nvPr/>
        </p:nvPicPr>
        <p:blipFill rotWithShape="1">
          <a:blip r:embed="rId3">
            <a:extLst>
              <a:ext uri="{28A0092B-C50C-407E-A947-70E740481C1C}">
                <a14:useLocalDpi xmlns:a14="http://schemas.microsoft.com/office/drawing/2010/main" val="0"/>
              </a:ext>
            </a:extLst>
          </a:blip>
          <a:srcRect l="37988" t="5415"/>
          <a:stretch/>
        </p:blipFill>
        <p:spPr>
          <a:xfrm>
            <a:off x="3805612" y="3877231"/>
            <a:ext cx="1402638" cy="1427809"/>
          </a:xfrm>
          <a:prstGeom prst="rect">
            <a:avLst/>
          </a:prstGeom>
        </p:spPr>
      </p:pic>
      <p:pic>
        <p:nvPicPr>
          <p:cNvPr id="12" name="Picture 11">
            <a:extLst>
              <a:ext uri="{FF2B5EF4-FFF2-40B4-BE49-F238E27FC236}">
                <a16:creationId xmlns:a16="http://schemas.microsoft.com/office/drawing/2014/main" id="{D9FC9D86-ACD5-9802-B19E-3DECDDA5AA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0492" y="4009172"/>
            <a:ext cx="1726378" cy="1152170"/>
          </a:xfrm>
          <a:prstGeom prst="rect">
            <a:avLst/>
          </a:prstGeom>
        </p:spPr>
      </p:pic>
    </p:spTree>
    <p:extLst>
      <p:ext uri="{BB962C8B-B14F-4D97-AF65-F5344CB8AC3E}">
        <p14:creationId xmlns:p14="http://schemas.microsoft.com/office/powerpoint/2010/main" val="24729491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1777A3-85B0-903A-DA53-BF4422EB86C6}"/>
              </a:ext>
            </a:extLst>
          </p:cNvPr>
          <p:cNvSpPr/>
          <p:nvPr/>
        </p:nvSpPr>
        <p:spPr>
          <a:xfrm>
            <a:off x="886713" y="1690186"/>
            <a:ext cx="3556950" cy="5294215"/>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 run.</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You run.</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We run.</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They run.</a:t>
            </a: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ectangle 3">
            <a:extLst>
              <a:ext uri="{FF2B5EF4-FFF2-40B4-BE49-F238E27FC236}">
                <a16:creationId xmlns:a16="http://schemas.microsoft.com/office/drawing/2014/main" id="{AF1B1876-7A5E-91E6-016B-A00C48C5B68E}"/>
              </a:ext>
            </a:extLst>
          </p:cNvPr>
          <p:cNvSpPr/>
          <p:nvPr/>
        </p:nvSpPr>
        <p:spPr>
          <a:xfrm>
            <a:off x="4700339" y="1691884"/>
            <a:ext cx="3876102" cy="495432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 run</a:t>
            </a:r>
            <a:r>
              <a:rPr kumimoji="0" 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s</a:t>
            </a: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She run</a:t>
            </a:r>
            <a:r>
              <a:rPr kumimoji="0" 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s</a:t>
            </a: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It run</a:t>
            </a:r>
            <a:r>
              <a:rPr kumimoji="0" 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s</a:t>
            </a: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p:txBody>
      </p:sp>
      <p:sp>
        <p:nvSpPr>
          <p:cNvPr id="5" name="TextBox 21">
            <a:extLst>
              <a:ext uri="{FF2B5EF4-FFF2-40B4-BE49-F238E27FC236}">
                <a16:creationId xmlns:a16="http://schemas.microsoft.com/office/drawing/2014/main" id="{F3F89D4E-1C40-1E9A-202D-BA8A5EB8D132}"/>
              </a:ext>
            </a:extLst>
          </p:cNvPr>
          <p:cNvSpPr txBox="1">
            <a:spLocks noChangeArrowheads="1"/>
          </p:cNvSpPr>
          <p:nvPr/>
        </p:nvSpPr>
        <p:spPr bwMode="auto">
          <a:xfrm>
            <a:off x="2793524" y="339888"/>
            <a:ext cx="35569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a:t>
            </a:r>
            <a:r>
              <a:rPr kumimoji="0" lang="en-US" altLang="en-US" sz="7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erbs</a:t>
            </a:r>
            <a:endPar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675009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9E0B57B-C2BF-879A-F0F0-075A02848501}"/>
              </a:ext>
            </a:extLst>
          </p:cNvPr>
          <p:cNvSpPr/>
          <p:nvPr/>
        </p:nvSpPr>
        <p:spPr>
          <a:xfrm>
            <a:off x="457384" y="1871863"/>
            <a:ext cx="1412848" cy="864175"/>
          </a:xfrm>
          <a:prstGeom prst="rect">
            <a:avLst/>
          </a:prstGeom>
          <a:solidFill>
            <a:srgbClr val="C2D4E5"/>
          </a:solidFill>
          <a:ln>
            <a:solidFill>
              <a:srgbClr val="457EB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t>
            </a:r>
          </a:p>
        </p:txBody>
      </p:sp>
      <p:sp>
        <p:nvSpPr>
          <p:cNvPr id="4" name="Rectangle 3">
            <a:extLst>
              <a:ext uri="{FF2B5EF4-FFF2-40B4-BE49-F238E27FC236}">
                <a16:creationId xmlns:a16="http://schemas.microsoft.com/office/drawing/2014/main" id="{ACAD887F-BCE8-C78F-9DE8-3B467D48E452}"/>
              </a:ext>
            </a:extLst>
          </p:cNvPr>
          <p:cNvSpPr/>
          <p:nvPr/>
        </p:nvSpPr>
        <p:spPr>
          <a:xfrm>
            <a:off x="2159705" y="1883724"/>
            <a:ext cx="1412848" cy="864175"/>
          </a:xfrm>
          <a:prstGeom prst="rect">
            <a:avLst/>
          </a:prstGeom>
          <a:solidFill>
            <a:srgbClr val="C2D4E5"/>
          </a:solidFill>
          <a:ln>
            <a:solidFill>
              <a:srgbClr val="457EB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a:t>
            </a:r>
          </a:p>
        </p:txBody>
      </p:sp>
      <p:sp>
        <p:nvSpPr>
          <p:cNvPr id="12" name="Rectangle 11">
            <a:extLst>
              <a:ext uri="{FF2B5EF4-FFF2-40B4-BE49-F238E27FC236}">
                <a16:creationId xmlns:a16="http://schemas.microsoft.com/office/drawing/2014/main" id="{251822E7-1539-A491-0059-E832A1E1BF4A}"/>
              </a:ext>
            </a:extLst>
          </p:cNvPr>
          <p:cNvSpPr/>
          <p:nvPr/>
        </p:nvSpPr>
        <p:spPr>
          <a:xfrm>
            <a:off x="2896523" y="3203599"/>
            <a:ext cx="3350947" cy="864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wishes</a:t>
            </a:r>
          </a:p>
        </p:txBody>
      </p:sp>
      <p:sp>
        <p:nvSpPr>
          <p:cNvPr id="13" name="Rectangle 12">
            <a:extLst>
              <a:ext uri="{FF2B5EF4-FFF2-40B4-BE49-F238E27FC236}">
                <a16:creationId xmlns:a16="http://schemas.microsoft.com/office/drawing/2014/main" id="{8124FF9F-A89B-7331-7BB5-9AA5374FCBA2}"/>
              </a:ext>
            </a:extLst>
          </p:cNvPr>
          <p:cNvSpPr/>
          <p:nvPr/>
        </p:nvSpPr>
        <p:spPr>
          <a:xfrm>
            <a:off x="3220615" y="4408368"/>
            <a:ext cx="2702765" cy="864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fixes</a:t>
            </a:r>
          </a:p>
        </p:txBody>
      </p:sp>
      <p:sp>
        <p:nvSpPr>
          <p:cNvPr id="15" name="Rectangle 14">
            <a:extLst>
              <a:ext uri="{FF2B5EF4-FFF2-40B4-BE49-F238E27FC236}">
                <a16:creationId xmlns:a16="http://schemas.microsoft.com/office/drawing/2014/main" id="{B512CC25-0726-E4B2-5603-0B190BCB9764}"/>
              </a:ext>
            </a:extLst>
          </p:cNvPr>
          <p:cNvSpPr/>
          <p:nvPr/>
        </p:nvSpPr>
        <p:spPr>
          <a:xfrm>
            <a:off x="3220615" y="5613137"/>
            <a:ext cx="2702765" cy="864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passes</a:t>
            </a:r>
          </a:p>
        </p:txBody>
      </p:sp>
      <p:sp>
        <p:nvSpPr>
          <p:cNvPr id="14" name="TextBox 21">
            <a:extLst>
              <a:ext uri="{FF2B5EF4-FFF2-40B4-BE49-F238E27FC236}">
                <a16:creationId xmlns:a16="http://schemas.microsoft.com/office/drawing/2014/main" id="{80A0DFCE-BB36-95EF-7886-74E0C435E905}"/>
              </a:ext>
            </a:extLst>
          </p:cNvPr>
          <p:cNvSpPr txBox="1">
            <a:spLocks noChangeArrowheads="1"/>
          </p:cNvSpPr>
          <p:nvPr/>
        </p:nvSpPr>
        <p:spPr bwMode="auto">
          <a:xfrm>
            <a:off x="2793524" y="339888"/>
            <a:ext cx="355695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-es</a:t>
            </a:r>
          </a:p>
        </p:txBody>
      </p:sp>
      <p:sp>
        <p:nvSpPr>
          <p:cNvPr id="16" name="Rectangle 15">
            <a:extLst>
              <a:ext uri="{FF2B5EF4-FFF2-40B4-BE49-F238E27FC236}">
                <a16:creationId xmlns:a16="http://schemas.microsoft.com/office/drawing/2014/main" id="{12CC0781-620B-EDBE-0D69-D356566C876B}"/>
              </a:ext>
            </a:extLst>
          </p:cNvPr>
          <p:cNvSpPr/>
          <p:nvPr/>
        </p:nvSpPr>
        <p:spPr>
          <a:xfrm>
            <a:off x="3862027" y="1883724"/>
            <a:ext cx="1412848" cy="864175"/>
          </a:xfrm>
          <a:prstGeom prst="rect">
            <a:avLst/>
          </a:prstGeom>
          <a:solidFill>
            <a:srgbClr val="C2D4E5"/>
          </a:solidFill>
          <a:ln>
            <a:solidFill>
              <a:srgbClr val="457EB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t>
            </a:r>
          </a:p>
        </p:txBody>
      </p:sp>
      <p:sp>
        <p:nvSpPr>
          <p:cNvPr id="17" name="Rectangle 16">
            <a:extLst>
              <a:ext uri="{FF2B5EF4-FFF2-40B4-BE49-F238E27FC236}">
                <a16:creationId xmlns:a16="http://schemas.microsoft.com/office/drawing/2014/main" id="{FC238064-6CF5-3671-3481-14039F178785}"/>
              </a:ext>
            </a:extLst>
          </p:cNvPr>
          <p:cNvSpPr/>
          <p:nvPr/>
        </p:nvSpPr>
        <p:spPr>
          <a:xfrm>
            <a:off x="5564348" y="1871862"/>
            <a:ext cx="1412848" cy="864175"/>
          </a:xfrm>
          <a:prstGeom prst="rect">
            <a:avLst/>
          </a:prstGeom>
          <a:solidFill>
            <a:srgbClr val="C2D4E5"/>
          </a:solidFill>
          <a:ln>
            <a:solidFill>
              <a:srgbClr val="457EB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x</a:t>
            </a:r>
          </a:p>
        </p:txBody>
      </p:sp>
      <p:sp>
        <p:nvSpPr>
          <p:cNvPr id="18" name="Rectangle 17">
            <a:extLst>
              <a:ext uri="{FF2B5EF4-FFF2-40B4-BE49-F238E27FC236}">
                <a16:creationId xmlns:a16="http://schemas.microsoft.com/office/drawing/2014/main" id="{49B9FFA8-BC08-319F-2BDE-4C85BB7FB778}"/>
              </a:ext>
            </a:extLst>
          </p:cNvPr>
          <p:cNvSpPr/>
          <p:nvPr/>
        </p:nvSpPr>
        <p:spPr>
          <a:xfrm>
            <a:off x="7266670" y="1883724"/>
            <a:ext cx="1412848" cy="864175"/>
          </a:xfrm>
          <a:prstGeom prst="rect">
            <a:avLst/>
          </a:prstGeom>
          <a:solidFill>
            <a:srgbClr val="C2D4E5"/>
          </a:solidFill>
          <a:ln>
            <a:solidFill>
              <a:srgbClr val="457EB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z</a:t>
            </a:r>
          </a:p>
        </p:txBody>
      </p:sp>
    </p:spTree>
    <p:extLst>
      <p:ext uri="{BB962C8B-B14F-4D97-AF65-F5344CB8AC3E}">
        <p14:creationId xmlns:p14="http://schemas.microsoft.com/office/powerpoint/2010/main" val="181385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2" grpId="0" animBg="1"/>
      <p:bldP spid="13" grpId="0" animBg="1"/>
      <p:bldP spid="15" grpId="0" animBg="1"/>
      <p:bldP spid="16" grpId="0" animBg="1"/>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0" y="1948974"/>
            <a:ext cx="371696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girls</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825497" y="1948974"/>
            <a:ext cx="431850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dresses</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0" y="3949793"/>
            <a:ext cx="3668751"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grows</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825497" y="3949793"/>
            <a:ext cx="431850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pushes</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46652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4E61E62-0782-0352-83E2-6FCF91293E8A}"/>
              </a:ext>
            </a:extLst>
          </p:cNvPr>
          <p:cNvGrpSpPr/>
          <p:nvPr/>
        </p:nvGrpSpPr>
        <p:grpSpPr>
          <a:xfrm>
            <a:off x="8568422" y="6187897"/>
            <a:ext cx="576775" cy="654148"/>
            <a:chOff x="8567225" y="6203852"/>
            <a:chExt cx="576775" cy="654148"/>
          </a:xfrm>
        </p:grpSpPr>
        <p:sp>
          <p:nvSpPr>
            <p:cNvPr id="7" name="Rectangle 6">
              <a:extLst>
                <a:ext uri="{FF2B5EF4-FFF2-40B4-BE49-F238E27FC236}">
                  <a16:creationId xmlns:a16="http://schemas.microsoft.com/office/drawing/2014/main" id="{FCCE0C34-0957-D209-9512-F901229007D4}"/>
                </a:ext>
              </a:extLst>
            </p:cNvPr>
            <p:cNvSpPr/>
            <p:nvPr/>
          </p:nvSpPr>
          <p:spPr>
            <a:xfrm>
              <a:off x="8567225" y="6203852"/>
              <a:ext cx="576775" cy="654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67076C6-D18F-F857-B32C-DE98DF20CD12}"/>
                </a:ext>
              </a:extLst>
            </p:cNvPr>
            <p:cNvPicPr>
              <a:picLocks noChangeAspect="1"/>
            </p:cNvPicPr>
            <p:nvPr/>
          </p:nvPicPr>
          <p:blipFill>
            <a:blip r:embed="rId4"/>
            <a:stretch>
              <a:fillRect/>
            </a:stretch>
          </p:blipFill>
          <p:spPr>
            <a:xfrm>
              <a:off x="8700870" y="6361587"/>
              <a:ext cx="341376" cy="365760"/>
            </a:xfrm>
            <a:prstGeom prst="rect">
              <a:avLst/>
            </a:prstGeom>
          </p:spPr>
        </p:pic>
      </p:grpSp>
    </p:spTree>
    <p:extLst>
      <p:ext uri="{BB962C8B-B14F-4D97-AF65-F5344CB8AC3E}">
        <p14:creationId xmlns:p14="http://schemas.microsoft.com/office/powerpoint/2010/main" val="4911984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C54EFD-850E-8E48-1914-AC1746CE8EEC}"/>
              </a:ext>
            </a:extLst>
          </p:cNvPr>
          <p:cNvPicPr>
            <a:picLocks noChangeAspect="1"/>
          </p:cNvPicPr>
          <p:nvPr/>
        </p:nvPicPr>
        <p:blipFill>
          <a:blip r:embed="rId4"/>
          <a:stretch>
            <a:fillRect/>
          </a:stretch>
        </p:blipFill>
        <p:spPr>
          <a:xfrm>
            <a:off x="7098411" y="5543801"/>
            <a:ext cx="1613719" cy="649970"/>
          </a:xfrm>
          <a:prstGeom prst="rect">
            <a:avLst/>
          </a:prstGeom>
          <a:ln w="12700">
            <a:solidFill>
              <a:srgbClr val="2C629F"/>
            </a:solidFill>
          </a:ln>
        </p:spPr>
      </p:pic>
      <p:pic>
        <p:nvPicPr>
          <p:cNvPr id="3" name="Picture 2">
            <a:extLst>
              <a:ext uri="{FF2B5EF4-FFF2-40B4-BE49-F238E27FC236}">
                <a16:creationId xmlns:a16="http://schemas.microsoft.com/office/drawing/2014/main" id="{0B8B9E62-B322-9CD1-0971-AEB783C03317}"/>
              </a:ext>
            </a:extLst>
          </p:cNvPr>
          <p:cNvPicPr>
            <a:picLocks noChangeAspect="1"/>
          </p:cNvPicPr>
          <p:nvPr/>
        </p:nvPicPr>
        <p:blipFill>
          <a:blip r:embed="rId5"/>
          <a:stretch>
            <a:fillRect/>
          </a:stretch>
        </p:blipFill>
        <p:spPr>
          <a:xfrm>
            <a:off x="5395504" y="6040732"/>
            <a:ext cx="1401150" cy="629974"/>
          </a:xfrm>
          <a:prstGeom prst="rect">
            <a:avLst/>
          </a:prstGeom>
          <a:ln>
            <a:solidFill>
              <a:srgbClr val="2C629F"/>
            </a:solidFill>
          </a:ln>
        </p:spPr>
      </p:pic>
      <p:pic>
        <p:nvPicPr>
          <p:cNvPr id="6" name="Picture 5">
            <a:extLst>
              <a:ext uri="{FF2B5EF4-FFF2-40B4-BE49-F238E27FC236}">
                <a16:creationId xmlns:a16="http://schemas.microsoft.com/office/drawing/2014/main" id="{71C0F872-3580-4CA9-3FA0-31F8E2235FDF}"/>
              </a:ext>
            </a:extLst>
          </p:cNvPr>
          <p:cNvPicPr>
            <a:picLocks noChangeAspect="1"/>
          </p:cNvPicPr>
          <p:nvPr/>
        </p:nvPicPr>
        <p:blipFill>
          <a:blip r:embed="rId6"/>
          <a:stretch>
            <a:fillRect/>
          </a:stretch>
        </p:blipFill>
        <p:spPr>
          <a:xfrm>
            <a:off x="6620842" y="4578214"/>
            <a:ext cx="1815697" cy="650064"/>
          </a:xfrm>
          <a:prstGeom prst="rect">
            <a:avLst/>
          </a:prstGeom>
          <a:ln>
            <a:solidFill>
              <a:srgbClr val="2C629F"/>
            </a:solidFill>
          </a:ln>
        </p:spPr>
      </p:pic>
      <p:pic>
        <p:nvPicPr>
          <p:cNvPr id="7" name="Picture 6">
            <a:extLst>
              <a:ext uri="{FF2B5EF4-FFF2-40B4-BE49-F238E27FC236}">
                <a16:creationId xmlns:a16="http://schemas.microsoft.com/office/drawing/2014/main" id="{10C7D952-4D05-C7AF-8279-E5AB4166F92C}"/>
              </a:ext>
            </a:extLst>
          </p:cNvPr>
          <p:cNvPicPr>
            <a:picLocks noChangeAspect="1"/>
          </p:cNvPicPr>
          <p:nvPr/>
        </p:nvPicPr>
        <p:blipFill>
          <a:blip r:embed="rId7"/>
          <a:stretch>
            <a:fillRect/>
          </a:stretch>
        </p:blipFill>
        <p:spPr>
          <a:xfrm>
            <a:off x="4572000" y="4903246"/>
            <a:ext cx="1524079" cy="640555"/>
          </a:xfrm>
          <a:prstGeom prst="rect">
            <a:avLst/>
          </a:prstGeom>
          <a:ln>
            <a:solidFill>
              <a:srgbClr val="2C629F"/>
            </a:solidFill>
          </a:ln>
        </p:spPr>
      </p:pic>
      <p:pic>
        <p:nvPicPr>
          <p:cNvPr id="8" name="Picture 7">
            <a:extLst>
              <a:ext uri="{FF2B5EF4-FFF2-40B4-BE49-F238E27FC236}">
                <a16:creationId xmlns:a16="http://schemas.microsoft.com/office/drawing/2014/main" id="{87901A8A-17B4-9168-2690-1840DDE9BA78}"/>
              </a:ext>
            </a:extLst>
          </p:cNvPr>
          <p:cNvPicPr>
            <a:picLocks noChangeAspect="1"/>
          </p:cNvPicPr>
          <p:nvPr/>
        </p:nvPicPr>
        <p:blipFill>
          <a:blip r:embed="rId8"/>
          <a:stretch>
            <a:fillRect/>
          </a:stretch>
        </p:blipFill>
        <p:spPr>
          <a:xfrm>
            <a:off x="3547369" y="6030325"/>
            <a:ext cx="1546378" cy="649927"/>
          </a:xfrm>
          <a:prstGeom prst="rect">
            <a:avLst/>
          </a:prstGeom>
          <a:ln>
            <a:solidFill>
              <a:srgbClr val="2C629F"/>
            </a:solidFill>
          </a:ln>
        </p:spPr>
      </p:pic>
      <p:pic>
        <p:nvPicPr>
          <p:cNvPr id="11" name="Picture 10">
            <a:extLst>
              <a:ext uri="{FF2B5EF4-FFF2-40B4-BE49-F238E27FC236}">
                <a16:creationId xmlns:a16="http://schemas.microsoft.com/office/drawing/2014/main" id="{C8CF19B9-E714-E8A2-0750-E91F4B8E3111}"/>
              </a:ext>
            </a:extLst>
          </p:cNvPr>
          <p:cNvPicPr>
            <a:picLocks noChangeAspect="1"/>
          </p:cNvPicPr>
          <p:nvPr/>
        </p:nvPicPr>
        <p:blipFill>
          <a:blip r:embed="rId9"/>
          <a:stretch>
            <a:fillRect/>
          </a:stretch>
        </p:blipFill>
        <p:spPr>
          <a:xfrm>
            <a:off x="4796252" y="1199367"/>
            <a:ext cx="1516827" cy="637507"/>
          </a:xfrm>
          <a:prstGeom prst="rect">
            <a:avLst/>
          </a:prstGeom>
          <a:ln>
            <a:solidFill>
              <a:srgbClr val="2C629F"/>
            </a:solidFill>
          </a:ln>
        </p:spPr>
      </p:pic>
      <p:pic>
        <p:nvPicPr>
          <p:cNvPr id="15" name="Picture 14">
            <a:extLst>
              <a:ext uri="{FF2B5EF4-FFF2-40B4-BE49-F238E27FC236}">
                <a16:creationId xmlns:a16="http://schemas.microsoft.com/office/drawing/2014/main" id="{E783105E-7573-314E-0E1C-943B0B569B9E}"/>
              </a:ext>
            </a:extLst>
          </p:cNvPr>
          <p:cNvPicPr>
            <a:picLocks noChangeAspect="1"/>
          </p:cNvPicPr>
          <p:nvPr/>
        </p:nvPicPr>
        <p:blipFill>
          <a:blip r:embed="rId10"/>
          <a:stretch>
            <a:fillRect/>
          </a:stretch>
        </p:blipFill>
        <p:spPr>
          <a:xfrm>
            <a:off x="3029932" y="5222786"/>
            <a:ext cx="1173366" cy="642030"/>
          </a:xfrm>
          <a:prstGeom prst="rect">
            <a:avLst/>
          </a:prstGeom>
          <a:ln>
            <a:solidFill>
              <a:srgbClr val="2C629F"/>
            </a:solidFill>
          </a:ln>
        </p:spPr>
      </p:pic>
      <p:pic>
        <p:nvPicPr>
          <p:cNvPr id="19" name="Picture 18">
            <a:extLst>
              <a:ext uri="{FF2B5EF4-FFF2-40B4-BE49-F238E27FC236}">
                <a16:creationId xmlns:a16="http://schemas.microsoft.com/office/drawing/2014/main" id="{7FA4E14E-C088-A525-1A5F-CA363CE66531}"/>
              </a:ext>
            </a:extLst>
          </p:cNvPr>
          <p:cNvPicPr>
            <a:picLocks noChangeAspect="1"/>
          </p:cNvPicPr>
          <p:nvPr/>
        </p:nvPicPr>
        <p:blipFill>
          <a:blip r:embed="rId11"/>
          <a:stretch>
            <a:fillRect/>
          </a:stretch>
        </p:blipFill>
        <p:spPr>
          <a:xfrm>
            <a:off x="1224712" y="4752562"/>
            <a:ext cx="1298448" cy="649224"/>
          </a:xfrm>
          <a:prstGeom prst="rect">
            <a:avLst/>
          </a:prstGeom>
          <a:ln>
            <a:solidFill>
              <a:srgbClr val="2C629F"/>
            </a:solidFill>
          </a:ln>
        </p:spPr>
      </p:pic>
      <p:pic>
        <p:nvPicPr>
          <p:cNvPr id="20" name="Picture 19">
            <a:extLst>
              <a:ext uri="{FF2B5EF4-FFF2-40B4-BE49-F238E27FC236}">
                <a16:creationId xmlns:a16="http://schemas.microsoft.com/office/drawing/2014/main" id="{A650A3E2-51BA-9AC9-B184-3EB9B6BBFE32}"/>
              </a:ext>
            </a:extLst>
          </p:cNvPr>
          <p:cNvPicPr>
            <a:picLocks noChangeAspect="1"/>
          </p:cNvPicPr>
          <p:nvPr/>
        </p:nvPicPr>
        <p:blipFill>
          <a:blip r:embed="rId12"/>
          <a:stretch>
            <a:fillRect/>
          </a:stretch>
        </p:blipFill>
        <p:spPr>
          <a:xfrm>
            <a:off x="593102" y="5726175"/>
            <a:ext cx="2147664" cy="629114"/>
          </a:xfrm>
          <a:prstGeom prst="rect">
            <a:avLst/>
          </a:prstGeom>
          <a:ln>
            <a:solidFill>
              <a:srgbClr val="2C629F"/>
            </a:solidFill>
          </a:ln>
        </p:spPr>
      </p:pic>
    </p:spTree>
    <p:extLst>
      <p:ext uri="{BB962C8B-B14F-4D97-AF65-F5344CB8AC3E}">
        <p14:creationId xmlns:p14="http://schemas.microsoft.com/office/powerpoint/2010/main" val="25052965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1" y="2024152"/>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about</a:t>
            </a:r>
            <a:endParaRPr kumimoji="0" lang="en-US" sz="11500" b="1" i="0" u="none" strike="noStrike" kern="1200" cap="none" spc="300" normalizeH="0" baseline="0" noProof="0">
              <a:ln>
                <a:noFill/>
              </a:ln>
              <a:solidFill>
                <a:prstClr val="black"/>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5068924" y="40377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92E41E8-9172-43A4-B811-D91CC74F3C81}"/>
              </a:ext>
            </a:extLst>
          </p:cNvPr>
          <p:cNvSpPr/>
          <p:nvPr/>
        </p:nvSpPr>
        <p:spPr>
          <a:xfrm>
            <a:off x="3558486" y="40377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43026CBD-93E0-42D4-B97F-A6B34800BBC2}"/>
              </a:ext>
            </a:extLst>
          </p:cNvPr>
          <p:cNvSpPr/>
          <p:nvPr/>
        </p:nvSpPr>
        <p:spPr>
          <a:xfrm>
            <a:off x="6241857" y="40377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art 10">
            <a:extLst>
              <a:ext uri="{FF2B5EF4-FFF2-40B4-BE49-F238E27FC236}">
                <a16:creationId xmlns:a16="http://schemas.microsoft.com/office/drawing/2014/main" id="{59A08DDE-FFAC-354B-9967-4A6343D3949E}"/>
              </a:ext>
            </a:extLst>
          </p:cNvPr>
          <p:cNvSpPr/>
          <p:nvPr/>
        </p:nvSpPr>
        <p:spPr>
          <a:xfrm>
            <a:off x="2517427" y="4042219"/>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B2979BE9-9A23-D63E-89DB-38D89FD9573F}"/>
              </a:ext>
            </a:extLst>
          </p:cNvPr>
          <p:cNvCxnSpPr>
            <a:cxnSpLocks/>
          </p:cNvCxnSpPr>
          <p:nvPr/>
        </p:nvCxnSpPr>
        <p:spPr>
          <a:xfrm>
            <a:off x="4661942" y="3816906"/>
            <a:ext cx="1454045"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C4DA2009-3706-6C53-EE5C-9FC5CBA2BD85}"/>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90687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1" y="2024152"/>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answer</a:t>
            </a:r>
            <a:endParaRPr kumimoji="0" lang="en-US" sz="11500" b="1" i="0" u="none" strike="noStrike" kern="1200" cap="none" spc="300" normalizeH="0" baseline="0" noProof="0">
              <a:ln>
                <a:noFill/>
              </a:ln>
              <a:solidFill>
                <a:prstClr val="black"/>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967524" y="40377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92E41E8-9172-43A4-B811-D91CC74F3C81}"/>
              </a:ext>
            </a:extLst>
          </p:cNvPr>
          <p:cNvSpPr/>
          <p:nvPr/>
        </p:nvSpPr>
        <p:spPr>
          <a:xfrm>
            <a:off x="2189075" y="40377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43026CBD-93E0-42D4-B97F-A6B34800BBC2}"/>
              </a:ext>
            </a:extLst>
          </p:cNvPr>
          <p:cNvSpPr/>
          <p:nvPr/>
        </p:nvSpPr>
        <p:spPr>
          <a:xfrm>
            <a:off x="3745973" y="40377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art 10">
            <a:extLst>
              <a:ext uri="{FF2B5EF4-FFF2-40B4-BE49-F238E27FC236}">
                <a16:creationId xmlns:a16="http://schemas.microsoft.com/office/drawing/2014/main" id="{59A08DDE-FFAC-354B-9967-4A6343D3949E}"/>
              </a:ext>
            </a:extLst>
          </p:cNvPr>
          <p:cNvSpPr/>
          <p:nvPr/>
        </p:nvSpPr>
        <p:spPr>
          <a:xfrm>
            <a:off x="4730405" y="4037758"/>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45D0E56-4565-D643-AFF5-E3B57B9E2757}"/>
              </a:ext>
            </a:extLst>
          </p:cNvPr>
          <p:cNvSpPr/>
          <p:nvPr/>
        </p:nvSpPr>
        <p:spPr>
          <a:xfrm>
            <a:off x="6125731" y="4033297"/>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DF797FC2-629B-0BEF-6068-1304E216A303}"/>
              </a:ext>
            </a:extLst>
          </p:cNvPr>
          <p:cNvCxnSpPr>
            <a:cxnSpLocks/>
          </p:cNvCxnSpPr>
          <p:nvPr/>
        </p:nvCxnSpPr>
        <p:spPr>
          <a:xfrm>
            <a:off x="5876146" y="3886200"/>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100B18CF-F3A8-A286-0A05-E8A44EEBD24E}"/>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5 Points 8">
            <a:extLst>
              <a:ext uri="{FF2B5EF4-FFF2-40B4-BE49-F238E27FC236}">
                <a16:creationId xmlns:a16="http://schemas.microsoft.com/office/drawing/2014/main" id="{DC370FCB-C35C-104C-6F70-A6067FD766FF}"/>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9885500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girls got new dresses to match their glasses.</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2577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Chase and Finn walk their dogs on leashes.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61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Jane always says hello when she answers the phone.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018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Trip to the Baseball Park</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The boys and girls of Miss Brown’s third grade class are jumping up and down with delight when the buses pull up in front of them. All the third grade classes are going on a trip to see a baseball game today.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After the teachers check who is present, the students and teachers make their way onto the buses and sit down. As they drive to the baseball park, the students look out the windows and sing silly songs. Once inside the park, they look at the numbers on the benches to find their seats.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The game starts a few minutes later. The students cheer as they watch the home team score the first points. The home team makes some impressive runs, passes, and pitches. As the game is about to end, the classes scream with joy. They see themselves on the big screen!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On the ride back home, the students and teachers talk about the thrilling events of the day. They all agree they should take a trip to the baseball park again soon.</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4132527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latin typeface="Century Gothic" panose="020B0502020202020204" pitchFamily="34" charset="0"/>
              </a:rPr>
              <a:t>kn</a:t>
            </a:r>
            <a:endParaRPr lang="en-US" sz="23900" b="1" dirty="0">
              <a:latin typeface="Century Gothic" panose="020B0502020202020204" pitchFamily="34" charset="0"/>
            </a:endParaRPr>
          </a:p>
        </p:txBody>
      </p:sp>
    </p:spTree>
    <p:extLst>
      <p:ext uri="{BB962C8B-B14F-4D97-AF65-F5344CB8AC3E}">
        <p14:creationId xmlns:p14="http://schemas.microsoft.com/office/powerpoint/2010/main" val="148070460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1029</TotalTime>
  <Words>969</Words>
  <Application>Microsoft Macintosh PowerPoint</Application>
  <PresentationFormat>On-screen Show (4:3)</PresentationFormat>
  <Paragraphs>191</Paragraphs>
  <Slides>84</Slides>
  <Notes>29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84</vt:i4>
      </vt:variant>
    </vt:vector>
  </HeadingPairs>
  <TitlesOfParts>
    <vt:vector size="90"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Microsoft Office User</cp:lastModifiedBy>
  <cp:revision>48</cp:revision>
  <dcterms:created xsi:type="dcterms:W3CDTF">2022-06-06T14:24:31Z</dcterms:created>
  <dcterms:modified xsi:type="dcterms:W3CDTF">2022-09-25T21:53:55Z</dcterms:modified>
</cp:coreProperties>
</file>