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6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517" r:id="rId11"/>
    <p:sldId id="4518" r:id="rId12"/>
    <p:sldId id="4519" r:id="rId13"/>
    <p:sldId id="4520" r:id="rId14"/>
    <p:sldId id="4521" r:id="rId15"/>
    <p:sldId id="4522" r:id="rId16"/>
    <p:sldId id="4523" r:id="rId17"/>
    <p:sldId id="4524" r:id="rId18"/>
    <p:sldId id="4525" r:id="rId19"/>
    <p:sldId id="4526" r:id="rId20"/>
    <p:sldId id="4527" r:id="rId21"/>
    <p:sldId id="4528" r:id="rId22"/>
    <p:sldId id="4529" r:id="rId23"/>
    <p:sldId id="4530" r:id="rId24"/>
    <p:sldId id="4531" r:id="rId25"/>
    <p:sldId id="4532" r:id="rId26"/>
    <p:sldId id="4533" r:id="rId27"/>
    <p:sldId id="4534" r:id="rId28"/>
    <p:sldId id="4535" r:id="rId29"/>
    <p:sldId id="4536" r:id="rId30"/>
    <p:sldId id="4537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362" r:id="rId39"/>
    <p:sldId id="3628" r:id="rId40"/>
    <p:sldId id="3363" r:id="rId41"/>
    <p:sldId id="3630" r:id="rId42"/>
    <p:sldId id="3631" r:id="rId43"/>
    <p:sldId id="3632" r:id="rId44"/>
    <p:sldId id="3633" r:id="rId45"/>
    <p:sldId id="3634" r:id="rId46"/>
    <p:sldId id="3635" r:id="rId47"/>
    <p:sldId id="3364" r:id="rId48"/>
    <p:sldId id="3862" r:id="rId49"/>
    <p:sldId id="3975" r:id="rId50"/>
    <p:sldId id="3976" r:id="rId51"/>
    <p:sldId id="3977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4538" r:id="rId60"/>
    <p:sldId id="4539" r:id="rId61"/>
    <p:sldId id="4540" r:id="rId62"/>
    <p:sldId id="4541" r:id="rId63"/>
    <p:sldId id="4542" r:id="rId64"/>
    <p:sldId id="4543" r:id="rId65"/>
    <p:sldId id="4544" r:id="rId66"/>
    <p:sldId id="4545" r:id="rId67"/>
    <p:sldId id="4546" r:id="rId68"/>
    <p:sldId id="4547" r:id="rId69"/>
    <p:sldId id="4234" r:id="rId70"/>
    <p:sldId id="2221" r:id="rId71"/>
    <p:sldId id="2222" r:id="rId72"/>
    <p:sldId id="2224" r:id="rId73"/>
    <p:sldId id="2226" r:id="rId74"/>
    <p:sldId id="2227" r:id="rId75"/>
    <p:sldId id="980" r:id="rId76"/>
    <p:sldId id="983" r:id="rId77"/>
    <p:sldId id="752" r:id="rId78"/>
    <p:sldId id="2228" r:id="rId79"/>
    <p:sldId id="2125" r:id="rId80"/>
    <p:sldId id="989" r:id="rId81"/>
    <p:sldId id="2229" r:id="rId82"/>
    <p:sldId id="2223" r:id="rId83"/>
    <p:sldId id="2230" r:id="rId84"/>
    <p:sldId id="2583" r:id="rId85"/>
    <p:sldId id="2584" r:id="rId86"/>
    <p:sldId id="2585" r:id="rId87"/>
    <p:sldId id="2234" r:id="rId88"/>
    <p:sldId id="2235" r:id="rId89"/>
    <p:sldId id="2158" r:id="rId90"/>
    <p:sldId id="2159" r:id="rId91"/>
    <p:sldId id="2166" r:id="rId92"/>
    <p:sldId id="4548" r:id="rId93"/>
    <p:sldId id="2225" r:id="rId94"/>
    <p:sldId id="2236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8695"/>
  </p:normalViewPr>
  <p:slideViewPr>
    <p:cSldViewPr snapToGrid="0" snapToObjects="1">
      <p:cViewPr>
        <p:scale>
          <a:sx n="94" d="100"/>
          <a:sy n="94" d="100"/>
        </p:scale>
        <p:origin x="252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10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95+</a:t>
            </a:r>
          </a:p>
          <a:p>
            <a:endParaRPr lang="en-US" dirty="0"/>
          </a:p>
          <a:p>
            <a:r>
              <a:rPr lang="en-US" dirty="0"/>
              <a:t>AR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the R is silent, and U may be pronounced /</a:t>
            </a:r>
            <a:r>
              <a:rPr lang="en-US" dirty="0" err="1"/>
              <a:t>yū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84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EYE represents the /</a:t>
            </a:r>
            <a:r>
              <a:rPr lang="en-US" dirty="0" err="1"/>
              <a:t>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97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96+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 represents the /ar/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18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98+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ə</a:t>
            </a:r>
            <a:r>
              <a:rPr lang="en-US" dirty="0"/>
              <a:t>/ or the /</a:t>
            </a:r>
            <a:r>
              <a:rPr lang="en-US" dirty="0" err="1"/>
              <a:t>ŭ</a:t>
            </a:r>
            <a:r>
              <a:rPr lang="en-US" dirty="0"/>
              <a:t>/ sound, depending on stress.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12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61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0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9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44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19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9/5/22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51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44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9/5/22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8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8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85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9/5/22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29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5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9/5/22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9/5/22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0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421340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322527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oy</a:t>
            </a:r>
          </a:p>
        </p:txBody>
      </p:sp>
    </p:spTree>
    <p:extLst>
      <p:ext uri="{BB962C8B-B14F-4D97-AF65-F5344CB8AC3E}">
        <p14:creationId xmlns:p14="http://schemas.microsoft.com/office/powerpoint/2010/main" val="233151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14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9845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62576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926769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330167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1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248831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44110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264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75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2211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603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36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155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45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44224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knee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44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B0161-70BA-7669-E454-52744C22A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51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FA8E7-5CC8-4C67-343E-2E732C09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6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10" y="5378017"/>
            <a:ext cx="32313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10721-6999-C2F7-0F92-EDF9446D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93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6690" y="156720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00CF1-778D-8919-FC12-A3C8A532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88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242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climb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31" y="3429000"/>
            <a:ext cx="2017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28116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F89B-4526-8026-C7AC-0F7816A9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5" y="692302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3AEE5-8D1C-E6DF-2147-521E1EF3DE3D}"/>
              </a:ext>
            </a:extLst>
          </p:cNvPr>
          <p:cNvSpPr txBox="1"/>
          <p:nvPr/>
        </p:nvSpPr>
        <p:spPr>
          <a:xfrm>
            <a:off x="772605" y="3705383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4C4C-74FF-6305-7AC2-FC6BE173F438}"/>
              </a:ext>
            </a:extLst>
          </p:cNvPr>
          <p:cNvSpPr txBox="1"/>
          <p:nvPr/>
        </p:nvSpPr>
        <p:spPr>
          <a:xfrm>
            <a:off x="771369" y="4536380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42CA5-8685-8BD7-C940-520BD1D74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94" y="693013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1032D-172B-57D3-929A-42BB01DC6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10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64E00-5D2F-CDB7-561B-3FBE209D4AA9}"/>
              </a:ext>
            </a:extLst>
          </p:cNvPr>
          <p:cNvSpPr txBox="1"/>
          <p:nvPr/>
        </p:nvSpPr>
        <p:spPr>
          <a:xfrm>
            <a:off x="3554836" y="3706239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6EAB9-E0E3-440B-03B8-96DCD74006E4}"/>
              </a:ext>
            </a:extLst>
          </p:cNvPr>
          <p:cNvSpPr txBox="1"/>
          <p:nvPr/>
        </p:nvSpPr>
        <p:spPr>
          <a:xfrm>
            <a:off x="3554836" y="4536381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F7136-E7DB-C08D-936F-C9EB72065F90}"/>
              </a:ext>
            </a:extLst>
          </p:cNvPr>
          <p:cNvSpPr txBox="1"/>
          <p:nvPr/>
        </p:nvSpPr>
        <p:spPr>
          <a:xfrm>
            <a:off x="6325875" y="3705383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63313-92F5-E11F-D2DF-7BA243F067E7}"/>
              </a:ext>
            </a:extLst>
          </p:cNvPr>
          <p:cNvSpPr txBox="1"/>
          <p:nvPr/>
        </p:nvSpPr>
        <p:spPr>
          <a:xfrm>
            <a:off x="6325311" y="4536380"/>
            <a:ext cx="227685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31146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547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148646" y="1948974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4656912" y="1948974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wrap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415626" y="4168102"/>
            <a:ext cx="431274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thumb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4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42272" y="1799349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42274" y="3417785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knife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wreath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742273" y="5015933"/>
            <a:ext cx="433756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limb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7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crumb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knock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wreck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41346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knelt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73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kn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/n/, 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wr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/r/, mb /m/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nose</a:t>
            </a:r>
          </a:p>
        </p:txBody>
      </p:sp>
    </p:spTree>
    <p:extLst>
      <p:ext uri="{BB962C8B-B14F-4D97-AF65-F5344CB8AC3E}">
        <p14:creationId xmlns:p14="http://schemas.microsoft.com/office/powerpoint/2010/main" val="17123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4901-2CE0-A620-FAB7-5B476B1AD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206607"/>
            <a:ext cx="2266708" cy="300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knee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knob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B0161-70BA-7669-E454-52744C22A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1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2713" y="1567202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FA8E7-5CC8-4C67-343E-2E732C099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67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0042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310" y="5378017"/>
            <a:ext cx="32313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10721-6999-C2F7-0F92-EDF9446D2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28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296328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26F9E0E6-70D4-FFE9-C695-77276ECAD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5" y="5397717"/>
            <a:ext cx="28372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comb</a:t>
            </a:r>
          </a:p>
        </p:txBody>
      </p:sp>
      <p:pic>
        <p:nvPicPr>
          <p:cNvPr id="5" name="Graphic 4" descr="Mute speaker">
            <a:extLst>
              <a:ext uri="{FF2B5EF4-FFF2-40B4-BE49-F238E27FC236}">
                <a16:creationId xmlns:a16="http://schemas.microsoft.com/office/drawing/2014/main" id="{C049E6A8-49C0-8635-9B88-82173C932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6690" y="156720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00CF1-778D-8919-FC12-A3C8A532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43" y="2196757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0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79" y="501146"/>
            <a:ext cx="324267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climb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831" y="3429000"/>
            <a:ext cx="2017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28732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F89B-4526-8026-C7AC-0F7816A9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1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3AEE5-8D1C-E6DF-2147-521E1EF3DE3D}"/>
              </a:ext>
            </a:extLst>
          </p:cNvPr>
          <p:cNvSpPr txBox="1"/>
          <p:nvPr/>
        </p:nvSpPr>
        <p:spPr>
          <a:xfrm>
            <a:off x="803142" y="3701210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F4C4C-74FF-6305-7AC2-FC6BE173F438}"/>
              </a:ext>
            </a:extLst>
          </p:cNvPr>
          <p:cNvSpPr txBox="1"/>
          <p:nvPr/>
        </p:nvSpPr>
        <p:spPr>
          <a:xfrm>
            <a:off x="803142" y="4540411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A42CA5-8685-8BD7-C940-520BD1D7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30" y="704830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41032D-172B-57D3-929A-42BB01DC6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10" y="692304"/>
            <a:ext cx="2266709" cy="3008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064E00-5D2F-CDB7-561B-3FBE209D4AA9}"/>
              </a:ext>
            </a:extLst>
          </p:cNvPr>
          <p:cNvSpPr txBox="1"/>
          <p:nvPr/>
        </p:nvSpPr>
        <p:spPr>
          <a:xfrm>
            <a:off x="3567286" y="3709414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6EAB9-E0E3-440B-03B8-96DCD74006E4}"/>
              </a:ext>
            </a:extLst>
          </p:cNvPr>
          <p:cNvSpPr txBox="1"/>
          <p:nvPr/>
        </p:nvSpPr>
        <p:spPr>
          <a:xfrm>
            <a:off x="3567286" y="4548615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F7136-E7DB-C08D-936F-C9EB72065F90}"/>
              </a:ext>
            </a:extLst>
          </p:cNvPr>
          <p:cNvSpPr txBox="1"/>
          <p:nvPr/>
        </p:nvSpPr>
        <p:spPr>
          <a:xfrm>
            <a:off x="6331430" y="3717618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63313-92F5-E11F-D2DF-7BA243F067E7}"/>
              </a:ext>
            </a:extLst>
          </p:cNvPr>
          <p:cNvSpPr txBox="1"/>
          <p:nvPr/>
        </p:nvSpPr>
        <p:spPr>
          <a:xfrm>
            <a:off x="6331430" y="4556819"/>
            <a:ext cx="226670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mb</a:t>
            </a:r>
          </a:p>
        </p:txBody>
      </p:sp>
    </p:spTree>
    <p:extLst>
      <p:ext uri="{BB962C8B-B14F-4D97-AF65-F5344CB8AC3E}">
        <p14:creationId xmlns:p14="http://schemas.microsoft.com/office/powerpoint/2010/main" val="4999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know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3;p36">
            <a:extLst>
              <a:ext uri="{FF2B5EF4-FFF2-40B4-BE49-F238E27FC236}">
                <a16:creationId xmlns:a16="http://schemas.microsoft.com/office/drawing/2014/main" id="{E73C6DBC-D76F-4F31-2B0C-8DE49B0E5A1A}"/>
              </a:ext>
            </a:extLst>
          </p:cNvPr>
          <p:cNvSpPr txBox="1"/>
          <p:nvPr/>
        </p:nvSpPr>
        <p:spPr>
          <a:xfrm>
            <a:off x="0" y="4901633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thumb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February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1310471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5F1A9A-977F-48EC-B0B5-EEB69D79C792}"/>
              </a:ext>
            </a:extLst>
          </p:cNvPr>
          <p:cNvSpPr/>
          <p:nvPr/>
        </p:nvSpPr>
        <p:spPr>
          <a:xfrm>
            <a:off x="2256965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4235-D326-4D26-AC4C-58E82DA4221B}"/>
              </a:ext>
            </a:extLst>
          </p:cNvPr>
          <p:cNvSpPr/>
          <p:nvPr/>
        </p:nvSpPr>
        <p:spPr>
          <a:xfrm>
            <a:off x="320345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F69911-D16D-4E39-A2F8-1FAA838FAFB1}"/>
              </a:ext>
            </a:extLst>
          </p:cNvPr>
          <p:cNvSpPr/>
          <p:nvPr/>
        </p:nvSpPr>
        <p:spPr>
          <a:xfrm>
            <a:off x="406541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A3772B-C122-4E3A-8DAD-13EE750BC0D7}"/>
              </a:ext>
            </a:extLst>
          </p:cNvPr>
          <p:cNvSpPr/>
          <p:nvPr/>
        </p:nvSpPr>
        <p:spPr>
          <a:xfrm>
            <a:off x="4927379" y="413732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D5094E61-0FA1-6A44-B25C-0BACB61932A2}"/>
              </a:ext>
            </a:extLst>
          </p:cNvPr>
          <p:cNvSpPr/>
          <p:nvPr/>
        </p:nvSpPr>
        <p:spPr>
          <a:xfrm>
            <a:off x="5912053" y="413732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A0BD9B-43FE-6C47-B9CA-9ADD63D9E8C7}"/>
              </a:ext>
            </a:extLst>
          </p:cNvPr>
          <p:cNvCxnSpPr>
            <a:cxnSpLocks/>
          </p:cNvCxnSpPr>
          <p:nvPr/>
        </p:nvCxnSpPr>
        <p:spPr>
          <a:xfrm>
            <a:off x="5745480" y="3932320"/>
            <a:ext cx="110258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34883-4AA3-1F47-A6E9-2DE1BEF34E42}"/>
              </a:ext>
            </a:extLst>
          </p:cNvPr>
          <p:cNvSpPr/>
          <p:nvPr/>
        </p:nvSpPr>
        <p:spPr>
          <a:xfrm>
            <a:off x="7026081" y="413286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7F821-46C6-A1AF-5384-7C4B80352EB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53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eye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A8B11562-21B3-484B-BDA6-99234F46CCD5}"/>
              </a:ext>
            </a:extLst>
          </p:cNvPr>
          <p:cNvSpPr/>
          <p:nvPr/>
        </p:nvSpPr>
        <p:spPr>
          <a:xfrm>
            <a:off x="4237172" y="410016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45788F-C5A7-2043-83E9-B9EF077D1A1C}"/>
              </a:ext>
            </a:extLst>
          </p:cNvPr>
          <p:cNvCxnSpPr>
            <a:cxnSpLocks/>
          </p:cNvCxnSpPr>
          <p:nvPr/>
        </p:nvCxnSpPr>
        <p:spPr>
          <a:xfrm>
            <a:off x="3422098" y="3911781"/>
            <a:ext cx="239958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3FD450A-0AC6-E11A-27A6-6F0D7C4537A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592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71694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6097081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04B0139-00D4-5843-9F41-EBA1BBBB2EDA}"/>
              </a:ext>
            </a:extLst>
          </p:cNvPr>
          <p:cNvSpPr/>
          <p:nvPr/>
        </p:nvSpPr>
        <p:spPr>
          <a:xfrm>
            <a:off x="4525213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28D667-4F51-FA44-9FFC-F872FFAD8EA6}"/>
              </a:ext>
            </a:extLst>
          </p:cNvPr>
          <p:cNvCxnSpPr>
            <a:cxnSpLocks/>
          </p:cNvCxnSpPr>
          <p:nvPr/>
        </p:nvCxnSpPr>
        <p:spPr>
          <a:xfrm>
            <a:off x="3816626" y="3896541"/>
            <a:ext cx="218660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AECD14-E34A-9EDD-9EE4-1B2E969A165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031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about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5068924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E41E8-9172-43A4-B811-D91CC74F3C81}"/>
              </a:ext>
            </a:extLst>
          </p:cNvPr>
          <p:cNvSpPr/>
          <p:nvPr/>
        </p:nvSpPr>
        <p:spPr>
          <a:xfrm>
            <a:off x="3558486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26CBD-93E0-42D4-B97F-A6B34800BBC2}"/>
              </a:ext>
            </a:extLst>
          </p:cNvPr>
          <p:cNvSpPr/>
          <p:nvPr/>
        </p:nvSpPr>
        <p:spPr>
          <a:xfrm>
            <a:off x="6241857" y="403775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59A08DDE-FFAC-354B-9967-4A6343D3949E}"/>
              </a:ext>
            </a:extLst>
          </p:cNvPr>
          <p:cNvSpPr/>
          <p:nvPr/>
        </p:nvSpPr>
        <p:spPr>
          <a:xfrm>
            <a:off x="2517427" y="404221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979BE9-9A23-D63E-89DB-38D89FD9573F}"/>
              </a:ext>
            </a:extLst>
          </p:cNvPr>
          <p:cNvCxnSpPr>
            <a:cxnSpLocks/>
          </p:cNvCxnSpPr>
          <p:nvPr/>
        </p:nvCxnSpPr>
        <p:spPr>
          <a:xfrm>
            <a:off x="4661942" y="3816906"/>
            <a:ext cx="145404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4DA2009-3706-6C53-EE5C-9FC5CBA2BD8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99DC7D48-36B1-EF7F-D503-E3D9B44531C2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068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Grandma knits for about twenty minutes each night.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Please clean up your crumbs after you eat.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7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know how to wrap gifts very well.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Birdwatching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348606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her notebook in hand, Cassie walked into the forest ready to study some birds. She loved birdwatching, and she had a knack for finding birds in new places. As she walked, she wrote down the names of the different birds she saw. She would even sketch a drawing of each bird in her notebook.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 one hour into her hike, Cassie knelt to rest and eat a snack. As she ate, large crumbs fell to the ground. Snap! Cassie heard a noise very close to her. When she turned around, she saw a small brown bird pecking at her leftover crumbs.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208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 was a wren! Cassie had never seen a wren in real life, but she knows about them from reading her books.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Cassie knows that wrens have short wings and hold their tails upright. Wrens are also known for singing loud, complex songs. This little wren seemed to love Cassie’s snack.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all the crumbs were gone, the wren lifted its wings. Cassie watched it fly away into the forest. Cassie was so thrilled with her wren sighting that she sang a long tune all the way home.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346185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996</Words>
  <Application>Microsoft Macintosh PowerPoint</Application>
  <PresentationFormat>On-screen Show (4:3)</PresentationFormat>
  <Paragraphs>191</Paragraphs>
  <Slides>93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41</cp:revision>
  <dcterms:created xsi:type="dcterms:W3CDTF">2022-06-06T14:24:31Z</dcterms:created>
  <dcterms:modified xsi:type="dcterms:W3CDTF">2022-09-06T03:08:17Z</dcterms:modified>
</cp:coreProperties>
</file>