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9"/>
  </p:notesMasterIdLst>
  <p:sldIdLst>
    <p:sldId id="2247" r:id="rId3"/>
    <p:sldId id="2199" r:id="rId4"/>
    <p:sldId id="3049" r:id="rId5"/>
    <p:sldId id="2248" r:id="rId6"/>
    <p:sldId id="2240" r:id="rId7"/>
    <p:sldId id="2238" r:id="rId8"/>
    <p:sldId id="2241" r:id="rId9"/>
    <p:sldId id="2198" r:id="rId10"/>
    <p:sldId id="4490" r:id="rId11"/>
    <p:sldId id="4469" r:id="rId12"/>
    <p:sldId id="4468" r:id="rId13"/>
    <p:sldId id="4448" r:id="rId14"/>
    <p:sldId id="4449" r:id="rId15"/>
    <p:sldId id="4450" r:id="rId16"/>
    <p:sldId id="4451" r:id="rId17"/>
    <p:sldId id="4452" r:id="rId18"/>
    <p:sldId id="4453" r:id="rId19"/>
    <p:sldId id="4454" r:id="rId20"/>
    <p:sldId id="4455" r:id="rId21"/>
    <p:sldId id="4456" r:id="rId22"/>
    <p:sldId id="4457" r:id="rId23"/>
    <p:sldId id="4458" r:id="rId24"/>
    <p:sldId id="4459" r:id="rId25"/>
    <p:sldId id="4462" r:id="rId26"/>
    <p:sldId id="4463" r:id="rId27"/>
    <p:sldId id="4464" r:id="rId28"/>
    <p:sldId id="4465" r:id="rId29"/>
    <p:sldId id="4466" r:id="rId30"/>
    <p:sldId id="4467" r:id="rId31"/>
    <p:sldId id="2242" r:id="rId32"/>
    <p:sldId id="2200" r:id="rId33"/>
    <p:sldId id="2201" r:id="rId34"/>
    <p:sldId id="2243" r:id="rId35"/>
    <p:sldId id="2202" r:id="rId36"/>
    <p:sldId id="2244" r:id="rId37"/>
    <p:sldId id="2203" r:id="rId38"/>
    <p:sldId id="3595" r:id="rId39"/>
    <p:sldId id="3354" r:id="rId40"/>
    <p:sldId id="3596" r:id="rId41"/>
    <p:sldId id="3597" r:id="rId42"/>
    <p:sldId id="3598" r:id="rId43"/>
    <p:sldId id="3355" r:id="rId44"/>
    <p:sldId id="3859" r:id="rId45"/>
    <p:sldId id="3966" r:id="rId46"/>
    <p:sldId id="3967" r:id="rId47"/>
    <p:sldId id="4234" r:id="rId48"/>
    <p:sldId id="2213" r:id="rId49"/>
    <p:sldId id="2214" r:id="rId50"/>
    <p:sldId id="2245" r:id="rId51"/>
    <p:sldId id="2216" r:id="rId52"/>
    <p:sldId id="2250" r:id="rId53"/>
    <p:sldId id="2217" r:id="rId54"/>
    <p:sldId id="368" r:id="rId55"/>
    <p:sldId id="4491" r:id="rId56"/>
    <p:sldId id="4492" r:id="rId57"/>
    <p:sldId id="4493" r:id="rId58"/>
    <p:sldId id="4494" r:id="rId59"/>
    <p:sldId id="4495" r:id="rId60"/>
    <p:sldId id="4499" r:id="rId61"/>
    <p:sldId id="2384" r:id="rId62"/>
    <p:sldId id="2221" r:id="rId63"/>
    <p:sldId id="2222" r:id="rId64"/>
    <p:sldId id="2224" r:id="rId65"/>
    <p:sldId id="2226" r:id="rId66"/>
    <p:sldId id="2227" r:id="rId67"/>
    <p:sldId id="624" r:id="rId68"/>
    <p:sldId id="623" r:id="rId69"/>
    <p:sldId id="749" r:id="rId70"/>
    <p:sldId id="977" r:id="rId71"/>
    <p:sldId id="2228" r:id="rId72"/>
    <p:sldId id="2125" r:id="rId73"/>
    <p:sldId id="980" r:id="rId74"/>
    <p:sldId id="2229" r:id="rId75"/>
    <p:sldId id="2223" r:id="rId76"/>
    <p:sldId id="2230" r:id="rId77"/>
    <p:sldId id="2574" r:id="rId78"/>
    <p:sldId id="2575" r:id="rId79"/>
    <p:sldId id="2576" r:id="rId80"/>
    <p:sldId id="2234" r:id="rId81"/>
    <p:sldId id="2235" r:id="rId82"/>
    <p:sldId id="2158" r:id="rId83"/>
    <p:sldId id="2159" r:id="rId84"/>
    <p:sldId id="4498" r:id="rId85"/>
    <p:sldId id="2166" r:id="rId86"/>
    <p:sldId id="2225" r:id="rId87"/>
    <p:sldId id="223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7"/>
    <p:restoredTop sz="90479"/>
  </p:normalViewPr>
  <p:slideViewPr>
    <p:cSldViewPr snapToGrid="0" snapToObjects="1">
      <p:cViewPr varScale="1">
        <p:scale>
          <a:sx n="118" d="100"/>
          <a:sy n="118" d="100"/>
        </p:scale>
        <p:origin x="1848"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2140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95+</a:t>
            </a:r>
          </a:p>
          <a:p>
            <a:endParaRPr lang="en-US" dirty="0"/>
          </a:p>
          <a:p>
            <a:r>
              <a:rPr lang="en-US" dirty="0"/>
              <a:t>AR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R is silent, and U may be pronounced /</a:t>
            </a:r>
            <a:r>
              <a:rPr lang="en-US" dirty="0" err="1"/>
              <a:t>yū</a:t>
            </a:r>
            <a:r>
              <a:rPr lang="en-US" dirty="0"/>
              <a:t>/ or /</a:t>
            </a:r>
            <a:r>
              <a:rPr lang="en-US" dirty="0" err="1"/>
              <a:t>ŭ</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a:p>
            <a:endParaRPr lang="en-US" dirty="0"/>
          </a:p>
        </p:txBody>
      </p:sp>
    </p:spTree>
    <p:extLst>
      <p:ext uri="{BB962C8B-B14F-4D97-AF65-F5344CB8AC3E}">
        <p14:creationId xmlns:p14="http://schemas.microsoft.com/office/powerpoint/2010/main" val="2493284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6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78741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5161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5542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5042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1007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27417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5622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05529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3815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98031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08403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48421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9308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9972958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95</a:t>
            </a:r>
          </a:p>
          <a:p>
            <a:pPr algn="ctr"/>
            <a:r>
              <a:rPr lang="en-US" sz="60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815650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335989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343232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108592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21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759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963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6593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16074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414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34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696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134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917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4408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7544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89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98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361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772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3" name="Picture 2">
            <a:extLst>
              <a:ext uri="{FF2B5EF4-FFF2-40B4-BE49-F238E27FC236}">
                <a16:creationId xmlns:a16="http://schemas.microsoft.com/office/drawing/2014/main" id="{E8C91EB5-6A50-95F2-13DC-683582A16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13610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4745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3789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3DAD1D33-695D-B8FB-E46A-B14BDE64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33873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36029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10283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99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voice</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6112042" y="1948974"/>
            <a:ext cx="285761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1665013" y="4168102"/>
            <a:ext cx="58139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boyhood</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45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point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join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choice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80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enjoy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2" name="Picture 1">
            <a:extLst>
              <a:ext uri="{FF2B5EF4-FFF2-40B4-BE49-F238E27FC236}">
                <a16:creationId xmlns:a16="http://schemas.microsoft.com/office/drawing/2014/main" id="{A1FD14BF-5C84-F645-FCC4-46D3C404F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53231"/>
            <a:ext cx="2744516" cy="3631784"/>
          </a:xfrm>
          <a:prstGeom prst="rect">
            <a:avLst/>
          </a:prstGeom>
          <a:ln w="12700">
            <a:solidFill>
              <a:schemeClr val="tx1"/>
            </a:solidFill>
          </a:ln>
        </p:spPr>
      </p:pic>
    </p:spTree>
    <p:extLst>
      <p:ext uri="{BB962C8B-B14F-4D97-AF65-F5344CB8AC3E}">
        <p14:creationId xmlns:p14="http://schemas.microsoft.com/office/powerpoint/2010/main" val="39928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70095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604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D9F972D0-34B1-A00F-A446-CECD3A26F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639977"/>
            <a:ext cx="2744516" cy="3631784"/>
          </a:xfrm>
          <a:prstGeom prst="rect">
            <a:avLst/>
          </a:prstGeom>
          <a:ln w="12700">
            <a:solidFill>
              <a:schemeClr val="tx1"/>
            </a:solidFill>
          </a:ln>
        </p:spPr>
      </p:pic>
    </p:spTree>
    <p:extLst>
      <p:ext uri="{BB962C8B-B14F-4D97-AF65-F5344CB8AC3E}">
        <p14:creationId xmlns:p14="http://schemas.microsoft.com/office/powerpoint/2010/main" val="19507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1164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24465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coin</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point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boys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86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hour</a:t>
            </a:r>
          </a:p>
        </p:txBody>
      </p:sp>
      <p:sp>
        <p:nvSpPr>
          <p:cNvPr id="2" name="Rectangle 1">
            <a:extLst>
              <a:ext uri="{FF2B5EF4-FFF2-40B4-BE49-F238E27FC236}">
                <a16:creationId xmlns:a16="http://schemas.microsoft.com/office/drawing/2014/main" id="{4AF847E3-A911-4C0F-B6A2-9334BB260FA4}"/>
              </a:ext>
            </a:extLst>
          </p:cNvPr>
          <p:cNvSpPr/>
          <p:nvPr/>
        </p:nvSpPr>
        <p:spPr>
          <a:xfrm>
            <a:off x="5674675"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D04260E-77A7-2A41-95CE-8279A60BC3BF}"/>
              </a:ext>
            </a:extLst>
          </p:cNvPr>
          <p:cNvCxnSpPr>
            <a:cxnSpLocks/>
          </p:cNvCxnSpPr>
          <p:nvPr/>
        </p:nvCxnSpPr>
        <p:spPr>
          <a:xfrm>
            <a:off x="4182687" y="3929332"/>
            <a:ext cx="138997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72805A-88AC-47CD-5FEC-2B5826694137}"/>
              </a:ext>
            </a:extLst>
          </p:cNvPr>
          <p:cNvSpPr/>
          <p:nvPr/>
        </p:nvSpPr>
        <p:spPr>
          <a:xfrm>
            <a:off x="4554747"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83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7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10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1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February</a:t>
            </a:r>
          </a:p>
        </p:txBody>
      </p:sp>
      <p:sp>
        <p:nvSpPr>
          <p:cNvPr id="2" name="Rectangle 1">
            <a:extLst>
              <a:ext uri="{FF2B5EF4-FFF2-40B4-BE49-F238E27FC236}">
                <a16:creationId xmlns:a16="http://schemas.microsoft.com/office/drawing/2014/main" id="{4AF847E3-A911-4C0F-B6A2-9334BB260FA4}"/>
              </a:ext>
            </a:extLst>
          </p:cNvPr>
          <p:cNvSpPr/>
          <p:nvPr/>
        </p:nvSpPr>
        <p:spPr>
          <a:xfrm>
            <a:off x="1310471"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2256965"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320345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406541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A3772B-C122-4E3A-8DAD-13EE750BC0D7}"/>
              </a:ext>
            </a:extLst>
          </p:cNvPr>
          <p:cNvSpPr/>
          <p:nvPr/>
        </p:nvSpPr>
        <p:spPr>
          <a:xfrm>
            <a:off x="492737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5094E61-0FA1-6A44-B25C-0BACB61932A2}"/>
              </a:ext>
            </a:extLst>
          </p:cNvPr>
          <p:cNvSpPr/>
          <p:nvPr/>
        </p:nvSpPr>
        <p:spPr>
          <a:xfrm>
            <a:off x="5912053" y="41373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9A0BD9B-43FE-6C47-B9CA-9ADD63D9E8C7}"/>
              </a:ext>
            </a:extLst>
          </p:cNvPr>
          <p:cNvCxnSpPr>
            <a:cxnSpLocks/>
          </p:cNvCxnSpPr>
          <p:nvPr/>
        </p:nvCxnSpPr>
        <p:spPr>
          <a:xfrm>
            <a:off x="5745480" y="3932320"/>
            <a:ext cx="110258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834883-4AA3-1F47-A6E9-2DE1BEF34E42}"/>
              </a:ext>
            </a:extLst>
          </p:cNvPr>
          <p:cNvSpPr/>
          <p:nvPr/>
        </p:nvSpPr>
        <p:spPr>
          <a:xfrm>
            <a:off x="7026081" y="413286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B7F821-46C6-A1AF-5384-7C4B80352EB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69C1607B-90F6-7825-B742-1B4E2AD3B44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9045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hope the fruit does not spoil.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will join the hockey team in February.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Does Joy’s plant need moist soil to live?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Right Choice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February, Boyd and James had a choice to make. Their mother said they could get a new pet, but they had to agree on which pet to get. As the boys entered the pet store, their mother’s voice rang in their heads. “Boys, you need to pick a pet that is cute, sweet, and spirited.”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boys looked at all the choices of pets. Boyd saw a small kitten. “This kitten is cute,” said Boyd. James pointed to a spunky puppy. “This puppy looks sweet,” said James. </a:t>
            </a: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Crash! Just then, the boys heard a big noise. They turned to see a bin of dog toys spilled on the floor. Right in the middle of this mess was a tiny yellow bird. The bird must have gotten free from its cage and flew into the bin. </a:t>
            </a:r>
          </a:p>
        </p:txBody>
      </p:sp>
    </p:spTree>
    <p:extLst>
      <p:ext uri="{BB962C8B-B14F-4D97-AF65-F5344CB8AC3E}">
        <p14:creationId xmlns:p14="http://schemas.microsoft.com/office/powerpoint/2010/main" val="3168062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yellow bird saw the boys, she joined them and sat in Boyd’s hands. “I think we have our new pet,” Boyd said. “Yes, she is cute, sweet, and spirited,” said James. “And she made the choice for us!”</a:t>
            </a:r>
          </a:p>
        </p:txBody>
      </p:sp>
    </p:spTree>
    <p:extLst>
      <p:ext uri="{BB962C8B-B14F-4D97-AF65-F5344CB8AC3E}">
        <p14:creationId xmlns:p14="http://schemas.microsoft.com/office/powerpoint/2010/main" val="16664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1914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1018</Words>
  <Application>Microsoft Macintosh PowerPoint</Application>
  <PresentationFormat>On-screen Show (4:3)</PresentationFormat>
  <Paragraphs>168</Paragraphs>
  <Slides>86</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86</vt:i4>
      </vt:variant>
    </vt:vector>
  </HeadingPairs>
  <TitlesOfParts>
    <vt:vector size="9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2022-09-06T02:49:56Z</dcterms:modified>
</cp:coreProperties>
</file>