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8" r:id="rId2"/>
  </p:sldMasterIdLst>
  <p:notesMasterIdLst>
    <p:notesMasterId r:id="rId88"/>
  </p:notesMasterIdLst>
  <p:sldIdLst>
    <p:sldId id="2247" r:id="rId3"/>
    <p:sldId id="2199" r:id="rId4"/>
    <p:sldId id="3049" r:id="rId5"/>
    <p:sldId id="2248" r:id="rId6"/>
    <p:sldId id="2240" r:id="rId7"/>
    <p:sldId id="2238" r:id="rId8"/>
    <p:sldId id="2241" r:id="rId9"/>
    <p:sldId id="2198" r:id="rId10"/>
    <p:sldId id="4424" r:id="rId11"/>
    <p:sldId id="4446" r:id="rId12"/>
    <p:sldId id="4445" r:id="rId13"/>
    <p:sldId id="4444" r:id="rId14"/>
    <p:sldId id="4425" r:id="rId15"/>
    <p:sldId id="4426" r:id="rId16"/>
    <p:sldId id="4427" r:id="rId17"/>
    <p:sldId id="4428" r:id="rId18"/>
    <p:sldId id="4429" r:id="rId19"/>
    <p:sldId id="4430" r:id="rId20"/>
    <p:sldId id="4431" r:id="rId21"/>
    <p:sldId id="4432" r:id="rId22"/>
    <p:sldId id="4433" r:id="rId23"/>
    <p:sldId id="4435" r:id="rId24"/>
    <p:sldId id="4434" r:id="rId25"/>
    <p:sldId id="4436" r:id="rId26"/>
    <p:sldId id="4437" r:id="rId27"/>
    <p:sldId id="4438" r:id="rId28"/>
    <p:sldId id="4439" r:id="rId29"/>
    <p:sldId id="4440" r:id="rId30"/>
    <p:sldId id="4441" r:id="rId31"/>
    <p:sldId id="4443" r:id="rId32"/>
    <p:sldId id="2242" r:id="rId33"/>
    <p:sldId id="2200" r:id="rId34"/>
    <p:sldId id="2201" r:id="rId35"/>
    <p:sldId id="2243" r:id="rId36"/>
    <p:sldId id="2202" r:id="rId37"/>
    <p:sldId id="2244" r:id="rId38"/>
    <p:sldId id="2203" r:id="rId39"/>
    <p:sldId id="3592" r:id="rId40"/>
    <p:sldId id="3593" r:id="rId41"/>
    <p:sldId id="3594" r:id="rId42"/>
    <p:sldId id="3352" r:id="rId43"/>
    <p:sldId id="3858" r:id="rId44"/>
    <p:sldId id="3963" r:id="rId45"/>
    <p:sldId id="3965" r:id="rId46"/>
    <p:sldId id="3964" r:id="rId47"/>
    <p:sldId id="2213" r:id="rId48"/>
    <p:sldId id="2214" r:id="rId49"/>
    <p:sldId id="2245" r:id="rId50"/>
    <p:sldId id="2216" r:id="rId51"/>
    <p:sldId id="2250" r:id="rId52"/>
    <p:sldId id="2217" r:id="rId53"/>
    <p:sldId id="368" r:id="rId54"/>
    <p:sldId id="4447" r:id="rId55"/>
    <p:sldId id="4448" r:id="rId56"/>
    <p:sldId id="4449" r:id="rId57"/>
    <p:sldId id="4451" r:id="rId58"/>
    <p:sldId id="2383" r:id="rId59"/>
    <p:sldId id="2221" r:id="rId60"/>
    <p:sldId id="2222" r:id="rId61"/>
    <p:sldId id="2224" r:id="rId62"/>
    <p:sldId id="2226" r:id="rId63"/>
    <p:sldId id="2227" r:id="rId64"/>
    <p:sldId id="959" r:id="rId65"/>
    <p:sldId id="719" r:id="rId66"/>
    <p:sldId id="965" r:id="rId67"/>
    <p:sldId id="624" r:id="rId68"/>
    <p:sldId id="623" r:id="rId69"/>
    <p:sldId id="2228" r:id="rId70"/>
    <p:sldId id="2125" r:id="rId71"/>
    <p:sldId id="749" r:id="rId72"/>
    <p:sldId id="977" r:id="rId73"/>
    <p:sldId id="2229" r:id="rId74"/>
    <p:sldId id="2223" r:id="rId75"/>
    <p:sldId id="2230" r:id="rId76"/>
    <p:sldId id="2571" r:id="rId77"/>
    <p:sldId id="2572" r:id="rId78"/>
    <p:sldId id="2573" r:id="rId79"/>
    <p:sldId id="2234" r:id="rId80"/>
    <p:sldId id="2235" r:id="rId81"/>
    <p:sldId id="2158" r:id="rId82"/>
    <p:sldId id="2159" r:id="rId83"/>
    <p:sldId id="2166" r:id="rId84"/>
    <p:sldId id="4452" r:id="rId85"/>
    <p:sldId id="2225" r:id="rId86"/>
    <p:sldId id="2236" r:id="rId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96"/>
    <p:restoredTop sz="78695"/>
  </p:normalViewPr>
  <p:slideViewPr>
    <p:cSldViewPr snapToGrid="0" snapToObjects="1">
      <p:cViewPr>
        <p:scale>
          <a:sx n="66" d="100"/>
          <a:sy n="66" d="100"/>
        </p:scale>
        <p:origin x="3048" y="952"/>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6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45</a:t>
            </a:fld>
            <a:endParaRPr lang="en-US" dirty="0"/>
          </a:p>
        </p:txBody>
      </p:sp>
    </p:spTree>
    <p:extLst>
      <p:ext uri="{BB962C8B-B14F-4D97-AF65-F5344CB8AC3E}">
        <p14:creationId xmlns:p14="http://schemas.microsoft.com/office/powerpoint/2010/main" val="1637303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46</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47</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52</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2647675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62</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05108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21409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93+</a:t>
            </a:r>
          </a:p>
          <a:p>
            <a:endParaRPr lang="en-US" dirty="0"/>
          </a:p>
          <a:p>
            <a:r>
              <a:rPr lang="en-US" dirty="0"/>
              <a:t>U represents the /</a:t>
            </a:r>
            <a:r>
              <a:rPr lang="en-US" dirty="0" err="1"/>
              <a:t>ə</a:t>
            </a:r>
            <a:r>
              <a:rPr lang="en-US" dirty="0"/>
              <a:t>/ or /</a:t>
            </a:r>
            <a:r>
              <a:rPr lang="en-US" dirty="0" err="1"/>
              <a:t>ĭ</a:t>
            </a:r>
            <a:r>
              <a:rPr lang="en-US" dirty="0"/>
              <a:t>/ sound depending on stress.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238312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29891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94+</a:t>
            </a:r>
          </a:p>
          <a:p>
            <a:endParaRPr lang="en-US" dirty="0"/>
          </a:p>
          <a:p>
            <a:r>
              <a:rPr lang="en-US" dirty="0"/>
              <a:t>D is silent.</a:t>
            </a:r>
          </a:p>
          <a:p>
            <a:r>
              <a:rPr lang="en-US" dirty="0"/>
              <a:t>E is silent.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Depending on dialect, AY may be pronounced /</a:t>
            </a:r>
            <a:r>
              <a:rPr lang="en-US" dirty="0" err="1"/>
              <a:t>ē</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96851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78</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17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35</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37</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39</a:t>
            </a:fld>
            <a:endParaRPr lang="en-US" dirty="0"/>
          </a:p>
        </p:txBody>
      </p:sp>
    </p:spTree>
    <p:extLst>
      <p:ext uri="{BB962C8B-B14F-4D97-AF65-F5344CB8AC3E}">
        <p14:creationId xmlns:p14="http://schemas.microsoft.com/office/powerpoint/2010/main" val="2226838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41</a:t>
            </a:fld>
            <a:endParaRPr lang="en-US" dirty="0"/>
          </a:p>
        </p:txBody>
      </p:sp>
    </p:spTree>
    <p:extLst>
      <p:ext uri="{BB962C8B-B14F-4D97-AF65-F5344CB8AC3E}">
        <p14:creationId xmlns:p14="http://schemas.microsoft.com/office/powerpoint/2010/main" val="25240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9/5/22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113361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3456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721759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578072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91402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099277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8267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779174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9/5/22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50804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67549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74247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27216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02806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77"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288708089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94</a:t>
            </a:r>
          </a:p>
          <a:p>
            <a:pPr algn="ctr"/>
            <a:r>
              <a:rPr lang="en-US" sz="6000" b="1" dirty="0" err="1">
                <a:solidFill>
                  <a:srgbClr val="E05436"/>
                </a:solidFill>
                <a:latin typeface="Century Gothic" panose="020B0502020202020204" pitchFamily="34" charset="0"/>
              </a:rPr>
              <a:t>ea</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ĕ</a:t>
            </a:r>
            <a:r>
              <a:rPr lang="en-US" sz="6000" b="1" dirty="0">
                <a:solidFill>
                  <a:srgbClr val="E05436"/>
                </a:solidFill>
                <a:latin typeface="Century Gothic" panose="020B0502020202020204" pitchFamily="34" charset="0"/>
              </a:rPr>
              <a:t>/, a /</a:t>
            </a:r>
            <a:r>
              <a:rPr lang="en-US" sz="6000" b="1" dirty="0" err="1">
                <a:solidFill>
                  <a:srgbClr val="E05436"/>
                </a:solidFill>
                <a:latin typeface="Century Gothic" panose="020B0502020202020204" pitchFamily="34" charset="0"/>
              </a:rPr>
              <a:t>ŏ</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a:t>
            </a:r>
          </a:p>
        </p:txBody>
      </p:sp>
    </p:spTree>
    <p:extLst>
      <p:ext uri="{BB962C8B-B14F-4D97-AF65-F5344CB8AC3E}">
        <p14:creationId xmlns:p14="http://schemas.microsoft.com/office/powerpoint/2010/main" val="2018935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augh</a:t>
            </a:r>
          </a:p>
        </p:txBody>
      </p:sp>
    </p:spTree>
    <p:extLst>
      <p:ext uri="{BB962C8B-B14F-4D97-AF65-F5344CB8AC3E}">
        <p14:creationId xmlns:p14="http://schemas.microsoft.com/office/powerpoint/2010/main" val="386732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8851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80935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2535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3372138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2566961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22660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3405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92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607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9865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640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2881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85116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6809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51678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967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9861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5270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494865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4" y="2057130"/>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4" y="3785205"/>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pic>
        <p:nvPicPr>
          <p:cNvPr id="12" name="Picture 11">
            <a:extLst>
              <a:ext uri="{FF2B5EF4-FFF2-40B4-BE49-F238E27FC236}">
                <a16:creationId xmlns:a16="http://schemas.microsoft.com/office/drawing/2014/main" id="{445C5FBE-FD8F-F3D8-A3AC-9BDBD305E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3"/>
            <a:ext cx="2769021" cy="3675692"/>
          </a:xfrm>
          <a:prstGeom prst="rect">
            <a:avLst/>
          </a:prstGeom>
          <a:ln w="12700">
            <a:solidFill>
              <a:schemeClr val="tx1"/>
            </a:solidFill>
          </a:ln>
        </p:spPr>
      </p:pic>
    </p:spTree>
    <p:extLst>
      <p:ext uri="{BB962C8B-B14F-4D97-AF65-F5344CB8AC3E}">
        <p14:creationId xmlns:p14="http://schemas.microsoft.com/office/powerpoint/2010/main" val="229954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273225" y="390825"/>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head</a:t>
            </a:r>
          </a:p>
        </p:txBody>
      </p:sp>
      <p:pic>
        <p:nvPicPr>
          <p:cNvPr id="7" name="Picture 6">
            <a:extLst>
              <a:ext uri="{FF2B5EF4-FFF2-40B4-BE49-F238E27FC236}">
                <a16:creationId xmlns:a16="http://schemas.microsoft.com/office/drawing/2014/main" id="{34C7F38D-8B2F-DAB9-81D5-A32E95C337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4204" y="1591154"/>
            <a:ext cx="2769021" cy="3675692"/>
          </a:xfrm>
          <a:prstGeom prst="rect">
            <a:avLst/>
          </a:prstGeom>
          <a:ln w="12700">
            <a:solidFill>
              <a:schemeClr val="tx1"/>
            </a:solidFill>
          </a:ln>
        </p:spPr>
      </p:pic>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5" y="1591154"/>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dead</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273224" y="2791483"/>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4" y="4066517"/>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thread</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273224" y="5266846"/>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bread</a:t>
            </a:r>
          </a:p>
        </p:txBody>
      </p:sp>
    </p:spTree>
    <p:extLst>
      <p:ext uri="{BB962C8B-B14F-4D97-AF65-F5344CB8AC3E}">
        <p14:creationId xmlns:p14="http://schemas.microsoft.com/office/powerpoint/2010/main" val="245739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94</a:t>
            </a:r>
          </a:p>
          <a:p>
            <a:pPr algn="ct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ĕ</a:t>
            </a:r>
            <a:r>
              <a:rPr lang="en-US" sz="4800" b="1" dirty="0">
                <a:solidFill>
                  <a:srgbClr val="E05436"/>
                </a:solidFill>
                <a:latin typeface="Century Gothic" panose="020B0502020202020204" pitchFamily="34" charset="0"/>
              </a:rPr>
              <a:t>/, a /</a:t>
            </a:r>
            <a:r>
              <a:rPr lang="en-US" sz="4800" b="1" dirty="0" err="1">
                <a:solidFill>
                  <a:srgbClr val="E05436"/>
                </a:solidFill>
                <a:latin typeface="Century Gothic" panose="020B0502020202020204" pitchFamily="34" charset="0"/>
              </a:rPr>
              <a:t>ŏ</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273225" y="390825"/>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273224" y="1591154"/>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water</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273224" y="2791483"/>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father</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273224" y="4066517"/>
            <a:ext cx="38707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wash</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273225" y="5266846"/>
            <a:ext cx="38707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swamp</a:t>
            </a:r>
          </a:p>
        </p:txBody>
      </p:sp>
      <p:pic>
        <p:nvPicPr>
          <p:cNvPr id="12" name="Picture 11">
            <a:extLst>
              <a:ext uri="{FF2B5EF4-FFF2-40B4-BE49-F238E27FC236}">
                <a16:creationId xmlns:a16="http://schemas.microsoft.com/office/drawing/2014/main" id="{5DD1F1C5-514C-4571-C632-02F6D6C1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4"/>
            <a:ext cx="2769021" cy="3675692"/>
          </a:xfrm>
          <a:prstGeom prst="rect">
            <a:avLst/>
          </a:prstGeom>
          <a:ln w="12700">
            <a:solidFill>
              <a:schemeClr val="tx1"/>
            </a:solidFill>
          </a:ln>
        </p:spPr>
      </p:pic>
    </p:spTree>
    <p:extLst>
      <p:ext uri="{BB962C8B-B14F-4D97-AF65-F5344CB8AC3E}">
        <p14:creationId xmlns:p14="http://schemas.microsoft.com/office/powerpoint/2010/main" val="147887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8228E-535E-6418-371A-F0F3FE9FC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93" y="573451"/>
            <a:ext cx="2731152" cy="3625423"/>
          </a:xfrm>
          <a:prstGeom prst="rect">
            <a:avLst/>
          </a:prstGeom>
          <a:ln w="12700">
            <a:solidFill>
              <a:schemeClr val="tx1"/>
            </a:solidFill>
          </a:ln>
        </p:spPr>
      </p:pic>
      <p:pic>
        <p:nvPicPr>
          <p:cNvPr id="3" name="Picture 2">
            <a:extLst>
              <a:ext uri="{FF2B5EF4-FFF2-40B4-BE49-F238E27FC236}">
                <a16:creationId xmlns:a16="http://schemas.microsoft.com/office/drawing/2014/main" id="{9FEBB761-1CF1-B8B6-113B-2B169680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56" y="573450"/>
            <a:ext cx="2731152" cy="3625423"/>
          </a:xfrm>
          <a:prstGeom prst="rect">
            <a:avLst/>
          </a:prstGeom>
          <a:ln w="12700">
            <a:solidFill>
              <a:schemeClr val="tx1"/>
            </a:solidFill>
          </a:ln>
        </p:spPr>
      </p:pic>
      <p:sp>
        <p:nvSpPr>
          <p:cNvPr id="4" name="TextBox 3">
            <a:extLst>
              <a:ext uri="{FF2B5EF4-FFF2-40B4-BE49-F238E27FC236}">
                <a16:creationId xmlns:a16="http://schemas.microsoft.com/office/drawing/2014/main" id="{9E53F23A-5AA1-4B6D-56D3-73606D125CE2}"/>
              </a:ext>
            </a:extLst>
          </p:cNvPr>
          <p:cNvSpPr txBox="1"/>
          <p:nvPr/>
        </p:nvSpPr>
        <p:spPr>
          <a:xfrm>
            <a:off x="1308961" y="4204450"/>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8AC38EF0-1F30-E274-619E-A06E499A8830}"/>
              </a:ext>
            </a:extLst>
          </p:cNvPr>
          <p:cNvSpPr txBox="1"/>
          <p:nvPr/>
        </p:nvSpPr>
        <p:spPr>
          <a:xfrm>
            <a:off x="130896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8" name="TextBox 7">
            <a:extLst>
              <a:ext uri="{FF2B5EF4-FFF2-40B4-BE49-F238E27FC236}">
                <a16:creationId xmlns:a16="http://schemas.microsoft.com/office/drawing/2014/main" id="{9077C017-2608-AC5A-ACD7-8E787DAAF815}"/>
              </a:ext>
            </a:extLst>
          </p:cNvPr>
          <p:cNvSpPr txBox="1"/>
          <p:nvPr/>
        </p:nvSpPr>
        <p:spPr>
          <a:xfrm>
            <a:off x="5090321" y="4204449"/>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9" name="TextBox 8">
            <a:extLst>
              <a:ext uri="{FF2B5EF4-FFF2-40B4-BE49-F238E27FC236}">
                <a16:creationId xmlns:a16="http://schemas.microsoft.com/office/drawing/2014/main" id="{2CA40ACC-D7B2-49A6-598D-61661893D3C9}"/>
              </a:ext>
            </a:extLst>
          </p:cNvPr>
          <p:cNvSpPr txBox="1"/>
          <p:nvPr/>
        </p:nvSpPr>
        <p:spPr>
          <a:xfrm>
            <a:off x="509108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245278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412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head</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wash</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69630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head</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meant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spread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heavy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639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0" y="1566591"/>
            <a:ext cx="452382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feather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30418" y="1566591"/>
            <a:ext cx="43135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want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73" y="3318031"/>
            <a:ext cx="452382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water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30420" y="3318031"/>
            <a:ext cx="431358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watch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1;p36">
            <a:extLst>
              <a:ext uri="{FF2B5EF4-FFF2-40B4-BE49-F238E27FC236}">
                <a16:creationId xmlns:a16="http://schemas.microsoft.com/office/drawing/2014/main" id="{06E6766F-CE9C-647D-BACB-726A44F53663}"/>
              </a:ext>
            </a:extLst>
          </p:cNvPr>
          <p:cNvSpPr txBox="1"/>
          <p:nvPr/>
        </p:nvSpPr>
        <p:spPr>
          <a:xfrm>
            <a:off x="2582096" y="4968928"/>
            <a:ext cx="401540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father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74478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94</a:t>
            </a:r>
          </a:p>
          <a:p>
            <a:pPr algn="ctr"/>
            <a:r>
              <a:rPr lang="en-US" sz="4800" b="1" dirty="0" err="1">
                <a:solidFill>
                  <a:srgbClr val="E05436"/>
                </a:solidFill>
                <a:latin typeface="Century Gothic" panose="020B0502020202020204" pitchFamily="34" charset="0"/>
              </a:rPr>
              <a:t>ea</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ĕ</a:t>
            </a:r>
            <a:r>
              <a:rPr lang="en-US" sz="4800" b="1" dirty="0">
                <a:solidFill>
                  <a:srgbClr val="E05436"/>
                </a:solidFill>
                <a:latin typeface="Century Gothic" panose="020B0502020202020204" pitchFamily="34" charset="0"/>
              </a:rPr>
              <a:t>/, a /</a:t>
            </a:r>
            <a:r>
              <a:rPr lang="en-US" sz="4800" b="1" dirty="0" err="1">
                <a:solidFill>
                  <a:srgbClr val="E05436"/>
                </a:solidFill>
                <a:latin typeface="Century Gothic" panose="020B0502020202020204" pitchFamily="34" charset="0"/>
              </a:rPr>
              <a:t>ŏ</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888018" y="2057130"/>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mean</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678640" y="3785205"/>
            <a:ext cx="32559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team</a:t>
            </a:r>
          </a:p>
        </p:txBody>
      </p:sp>
      <p:pic>
        <p:nvPicPr>
          <p:cNvPr id="12" name="Picture 11">
            <a:extLst>
              <a:ext uri="{FF2B5EF4-FFF2-40B4-BE49-F238E27FC236}">
                <a16:creationId xmlns:a16="http://schemas.microsoft.com/office/drawing/2014/main" id="{445C5FBE-FD8F-F3D8-A3AC-9BDBD305EB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3"/>
            <a:ext cx="2769021" cy="3675692"/>
          </a:xfrm>
          <a:prstGeom prst="rect">
            <a:avLst/>
          </a:prstGeom>
          <a:ln w="12700">
            <a:solidFill>
              <a:schemeClr val="tx1"/>
            </a:solidFill>
          </a:ln>
        </p:spPr>
      </p:pic>
    </p:spTree>
    <p:extLst>
      <p:ext uri="{BB962C8B-B14F-4D97-AF65-F5344CB8AC3E}">
        <p14:creationId xmlns:p14="http://schemas.microsoft.com/office/powerpoint/2010/main" val="13375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888019" y="390825"/>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head</a:t>
            </a:r>
          </a:p>
        </p:txBody>
      </p:sp>
      <p:pic>
        <p:nvPicPr>
          <p:cNvPr id="7" name="Picture 6">
            <a:extLst>
              <a:ext uri="{FF2B5EF4-FFF2-40B4-BE49-F238E27FC236}">
                <a16:creationId xmlns:a16="http://schemas.microsoft.com/office/drawing/2014/main" id="{34C7F38D-8B2F-DAB9-81D5-A32E95C33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4" y="1591154"/>
            <a:ext cx="2769021" cy="3675692"/>
          </a:xfrm>
          <a:prstGeom prst="rect">
            <a:avLst/>
          </a:prstGeom>
          <a:ln w="12700">
            <a:solidFill>
              <a:schemeClr val="tx1"/>
            </a:solidFill>
          </a:ln>
        </p:spPr>
      </p:pic>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888019" y="1591154"/>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dead</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888017" y="2791483"/>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678641" y="4066517"/>
            <a:ext cx="32559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thread</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768423" y="5266846"/>
            <a:ext cx="30764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bread</a:t>
            </a:r>
          </a:p>
        </p:txBody>
      </p:sp>
    </p:spTree>
    <p:extLst>
      <p:ext uri="{BB962C8B-B14F-4D97-AF65-F5344CB8AC3E}">
        <p14:creationId xmlns:p14="http://schemas.microsoft.com/office/powerpoint/2010/main" val="21589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13823" y="2564962"/>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5" name="TextBox 21">
            <a:extLst>
              <a:ext uri="{FF2B5EF4-FFF2-40B4-BE49-F238E27FC236}">
                <a16:creationId xmlns:a16="http://schemas.microsoft.com/office/drawing/2014/main" id="{81DF310C-3F56-45B7-8BCD-CE81079C828D}"/>
              </a:ext>
            </a:extLst>
          </p:cNvPr>
          <p:cNvSpPr txBox="1">
            <a:spLocks noChangeArrowheads="1"/>
          </p:cNvSpPr>
          <p:nvPr/>
        </p:nvSpPr>
        <p:spPr bwMode="auto">
          <a:xfrm>
            <a:off x="5888019" y="390825"/>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a:t>
            </a:r>
          </a:p>
        </p:txBody>
      </p:sp>
      <p:sp>
        <p:nvSpPr>
          <p:cNvPr id="6" name="TextBox 21">
            <a:extLst>
              <a:ext uri="{FF2B5EF4-FFF2-40B4-BE49-F238E27FC236}">
                <a16:creationId xmlns:a16="http://schemas.microsoft.com/office/drawing/2014/main" id="{9A0FD265-BD4F-A640-E055-8AFC4ACBC1EA}"/>
              </a:ext>
            </a:extLst>
          </p:cNvPr>
          <p:cNvSpPr txBox="1">
            <a:spLocks noChangeArrowheads="1"/>
          </p:cNvSpPr>
          <p:nvPr/>
        </p:nvSpPr>
        <p:spPr bwMode="auto">
          <a:xfrm>
            <a:off x="5888019" y="1591154"/>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water</a:t>
            </a:r>
          </a:p>
        </p:txBody>
      </p:sp>
      <p:sp>
        <p:nvSpPr>
          <p:cNvPr id="8" name="TextBox 21">
            <a:extLst>
              <a:ext uri="{FF2B5EF4-FFF2-40B4-BE49-F238E27FC236}">
                <a16:creationId xmlns:a16="http://schemas.microsoft.com/office/drawing/2014/main" id="{4DB592BF-A7D8-29E0-DD42-89EB520F2C3E}"/>
              </a:ext>
            </a:extLst>
          </p:cNvPr>
          <p:cNvSpPr txBox="1">
            <a:spLocks noChangeArrowheads="1"/>
          </p:cNvSpPr>
          <p:nvPr/>
        </p:nvSpPr>
        <p:spPr bwMode="auto">
          <a:xfrm>
            <a:off x="5888017" y="2791483"/>
            <a:ext cx="283722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father</a:t>
            </a:r>
          </a:p>
        </p:txBody>
      </p:sp>
      <p:sp>
        <p:nvSpPr>
          <p:cNvPr id="9" name="TextBox 21">
            <a:extLst>
              <a:ext uri="{FF2B5EF4-FFF2-40B4-BE49-F238E27FC236}">
                <a16:creationId xmlns:a16="http://schemas.microsoft.com/office/drawing/2014/main" id="{44CCDFC8-596E-878B-7C63-836CC222C174}"/>
              </a:ext>
            </a:extLst>
          </p:cNvPr>
          <p:cNvSpPr txBox="1">
            <a:spLocks noChangeArrowheads="1"/>
          </p:cNvSpPr>
          <p:nvPr/>
        </p:nvSpPr>
        <p:spPr bwMode="auto">
          <a:xfrm>
            <a:off x="5678641" y="4066517"/>
            <a:ext cx="32559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wash</a:t>
            </a:r>
          </a:p>
        </p:txBody>
      </p:sp>
      <p:sp>
        <p:nvSpPr>
          <p:cNvPr id="10" name="TextBox 21">
            <a:extLst>
              <a:ext uri="{FF2B5EF4-FFF2-40B4-BE49-F238E27FC236}">
                <a16:creationId xmlns:a16="http://schemas.microsoft.com/office/drawing/2014/main" id="{5BBD1335-5591-4CDF-3EAF-24107072C26C}"/>
              </a:ext>
            </a:extLst>
          </p:cNvPr>
          <p:cNvSpPr txBox="1">
            <a:spLocks noChangeArrowheads="1"/>
          </p:cNvSpPr>
          <p:nvPr/>
        </p:nvSpPr>
        <p:spPr bwMode="auto">
          <a:xfrm>
            <a:off x="5768423" y="5266846"/>
            <a:ext cx="30764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swamp</a:t>
            </a:r>
          </a:p>
        </p:txBody>
      </p:sp>
      <p:pic>
        <p:nvPicPr>
          <p:cNvPr id="12" name="Picture 11">
            <a:extLst>
              <a:ext uri="{FF2B5EF4-FFF2-40B4-BE49-F238E27FC236}">
                <a16:creationId xmlns:a16="http://schemas.microsoft.com/office/drawing/2014/main" id="{5DD1F1C5-514C-4571-C632-02F6D6C1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203" y="1591154"/>
            <a:ext cx="2769021" cy="3675692"/>
          </a:xfrm>
          <a:prstGeom prst="rect">
            <a:avLst/>
          </a:prstGeom>
          <a:ln w="12700">
            <a:solidFill>
              <a:schemeClr val="tx1"/>
            </a:solidFill>
          </a:ln>
        </p:spPr>
      </p:pic>
    </p:spTree>
    <p:extLst>
      <p:ext uri="{BB962C8B-B14F-4D97-AF65-F5344CB8AC3E}">
        <p14:creationId xmlns:p14="http://schemas.microsoft.com/office/powerpoint/2010/main" val="84103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38228E-535E-6418-371A-F0F3FE9FC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193" y="573451"/>
            <a:ext cx="2731152" cy="3625423"/>
          </a:xfrm>
          <a:prstGeom prst="rect">
            <a:avLst/>
          </a:prstGeom>
          <a:ln w="12700">
            <a:solidFill>
              <a:schemeClr val="tx1"/>
            </a:solidFill>
          </a:ln>
        </p:spPr>
      </p:pic>
      <p:pic>
        <p:nvPicPr>
          <p:cNvPr id="3" name="Picture 2">
            <a:extLst>
              <a:ext uri="{FF2B5EF4-FFF2-40B4-BE49-F238E27FC236}">
                <a16:creationId xmlns:a16="http://schemas.microsoft.com/office/drawing/2014/main" id="{9FEBB761-1CF1-B8B6-113B-2B169680A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656" y="573450"/>
            <a:ext cx="2731152" cy="3625423"/>
          </a:xfrm>
          <a:prstGeom prst="rect">
            <a:avLst/>
          </a:prstGeom>
          <a:ln w="12700">
            <a:solidFill>
              <a:schemeClr val="tx1"/>
            </a:solidFill>
          </a:ln>
        </p:spPr>
      </p:pic>
      <p:sp>
        <p:nvSpPr>
          <p:cNvPr id="4" name="TextBox 3">
            <a:extLst>
              <a:ext uri="{FF2B5EF4-FFF2-40B4-BE49-F238E27FC236}">
                <a16:creationId xmlns:a16="http://schemas.microsoft.com/office/drawing/2014/main" id="{9E53F23A-5AA1-4B6D-56D3-73606D125CE2}"/>
              </a:ext>
            </a:extLst>
          </p:cNvPr>
          <p:cNvSpPr txBox="1"/>
          <p:nvPr/>
        </p:nvSpPr>
        <p:spPr>
          <a:xfrm>
            <a:off x="1308961" y="4204450"/>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5" name="TextBox 4">
            <a:extLst>
              <a:ext uri="{FF2B5EF4-FFF2-40B4-BE49-F238E27FC236}">
                <a16:creationId xmlns:a16="http://schemas.microsoft.com/office/drawing/2014/main" id="{8AC38EF0-1F30-E274-619E-A06E499A8830}"/>
              </a:ext>
            </a:extLst>
          </p:cNvPr>
          <p:cNvSpPr txBox="1"/>
          <p:nvPr/>
        </p:nvSpPr>
        <p:spPr>
          <a:xfrm>
            <a:off x="130896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p>
        </p:txBody>
      </p:sp>
      <p:sp>
        <p:nvSpPr>
          <p:cNvPr id="8" name="TextBox 7">
            <a:extLst>
              <a:ext uri="{FF2B5EF4-FFF2-40B4-BE49-F238E27FC236}">
                <a16:creationId xmlns:a16="http://schemas.microsoft.com/office/drawing/2014/main" id="{9077C017-2608-AC5A-ACD7-8E787DAAF815}"/>
              </a:ext>
            </a:extLst>
          </p:cNvPr>
          <p:cNvSpPr txBox="1"/>
          <p:nvPr/>
        </p:nvSpPr>
        <p:spPr>
          <a:xfrm>
            <a:off x="5090321" y="4204449"/>
            <a:ext cx="274396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9" name="TextBox 8">
            <a:extLst>
              <a:ext uri="{FF2B5EF4-FFF2-40B4-BE49-F238E27FC236}">
                <a16:creationId xmlns:a16="http://schemas.microsoft.com/office/drawing/2014/main" id="{2CA40ACC-D7B2-49A6-598D-61661893D3C9}"/>
              </a:ext>
            </a:extLst>
          </p:cNvPr>
          <p:cNvSpPr txBox="1"/>
          <p:nvPr/>
        </p:nvSpPr>
        <p:spPr>
          <a:xfrm>
            <a:off x="5091081" y="5220113"/>
            <a:ext cx="274320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124772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7164" y="1948974"/>
            <a:ext cx="3905185"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head</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63198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read</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72374" y="3949793"/>
            <a:ext cx="392909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watch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63198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wash</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9605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61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18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month</a:t>
            </a:r>
          </a:p>
        </p:txBody>
      </p:sp>
      <p:sp>
        <p:nvSpPr>
          <p:cNvPr id="2" name="Rectangle 1">
            <a:extLst>
              <a:ext uri="{FF2B5EF4-FFF2-40B4-BE49-F238E27FC236}">
                <a16:creationId xmlns:a16="http://schemas.microsoft.com/office/drawing/2014/main" id="{4AF847E3-A911-4C0F-B6A2-9334BB260FA4}"/>
              </a:ext>
            </a:extLst>
          </p:cNvPr>
          <p:cNvSpPr/>
          <p:nvPr/>
        </p:nvSpPr>
        <p:spPr>
          <a:xfrm>
            <a:off x="273734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4811034"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BF6386-4A6C-43CE-9B20-DD6B2BEF7689}"/>
              </a:ext>
            </a:extLst>
          </p:cNvPr>
          <p:cNvSpPr/>
          <p:nvPr/>
        </p:nvSpPr>
        <p:spPr>
          <a:xfrm>
            <a:off x="595431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5E59CF9-C5F5-A445-9C10-64FE5345027B}"/>
              </a:ext>
            </a:extLst>
          </p:cNvPr>
          <p:cNvSpPr/>
          <p:nvPr/>
        </p:nvSpPr>
        <p:spPr>
          <a:xfrm>
            <a:off x="384962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800FC2F-8862-37A1-1DB3-A64BDDDC95B2}"/>
              </a:ext>
            </a:extLst>
          </p:cNvPr>
          <p:cNvCxnSpPr>
            <a:cxnSpLocks/>
          </p:cNvCxnSpPr>
          <p:nvPr/>
        </p:nvCxnSpPr>
        <p:spPr>
          <a:xfrm>
            <a:off x="5711254"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B2194F-0FAB-FE79-F275-DEF7FCACD7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291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hour</a:t>
            </a:r>
          </a:p>
        </p:txBody>
      </p:sp>
      <p:sp>
        <p:nvSpPr>
          <p:cNvPr id="2" name="Rectangle 1">
            <a:extLst>
              <a:ext uri="{FF2B5EF4-FFF2-40B4-BE49-F238E27FC236}">
                <a16:creationId xmlns:a16="http://schemas.microsoft.com/office/drawing/2014/main" id="{4AF847E3-A911-4C0F-B6A2-9334BB260FA4}"/>
              </a:ext>
            </a:extLst>
          </p:cNvPr>
          <p:cNvSpPr/>
          <p:nvPr/>
        </p:nvSpPr>
        <p:spPr>
          <a:xfrm>
            <a:off x="5674675" y="406651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07E2E1E-A0E6-E44D-A8B9-5E6B272927A4}"/>
              </a:ext>
            </a:extLst>
          </p:cNvPr>
          <p:cNvSpPr/>
          <p:nvPr/>
        </p:nvSpPr>
        <p:spPr>
          <a:xfrm>
            <a:off x="308460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BD04260E-77A7-2A41-95CE-8279A60BC3BF}"/>
              </a:ext>
            </a:extLst>
          </p:cNvPr>
          <p:cNvCxnSpPr>
            <a:cxnSpLocks/>
          </p:cNvCxnSpPr>
          <p:nvPr/>
        </p:nvCxnSpPr>
        <p:spPr>
          <a:xfrm>
            <a:off x="4182687" y="3929332"/>
            <a:ext cx="138997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672805A-88AC-47CD-5FEC-2B5826694137}"/>
              </a:ext>
            </a:extLst>
          </p:cNvPr>
          <p:cNvSpPr/>
          <p:nvPr/>
        </p:nvSpPr>
        <p:spPr>
          <a:xfrm>
            <a:off x="4554747" y="406651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9452672-864D-D823-6B5C-4B1B1FB23E1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0833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minute</a:t>
            </a:r>
          </a:p>
        </p:txBody>
      </p:sp>
      <p:sp>
        <p:nvSpPr>
          <p:cNvPr id="2" name="Rectangle 1">
            <a:extLst>
              <a:ext uri="{FF2B5EF4-FFF2-40B4-BE49-F238E27FC236}">
                <a16:creationId xmlns:a16="http://schemas.microsoft.com/office/drawing/2014/main" id="{4AF847E3-A911-4C0F-B6A2-9334BB260FA4}"/>
              </a:ext>
            </a:extLst>
          </p:cNvPr>
          <p:cNvSpPr/>
          <p:nvPr/>
        </p:nvSpPr>
        <p:spPr>
          <a:xfrm>
            <a:off x="2502075"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D01861-898C-497D-841E-441C2BB19D80}"/>
              </a:ext>
            </a:extLst>
          </p:cNvPr>
          <p:cNvSpPr/>
          <p:nvPr/>
        </p:nvSpPr>
        <p:spPr>
          <a:xfrm>
            <a:off x="337957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F3C945F-0605-4815-A187-96C850C14ACB}"/>
              </a:ext>
            </a:extLst>
          </p:cNvPr>
          <p:cNvSpPr/>
          <p:nvPr/>
        </p:nvSpPr>
        <p:spPr>
          <a:xfrm>
            <a:off x="4116242"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A3FAB4F-471F-C844-ACCD-3791CAAF54A9}"/>
              </a:ext>
            </a:extLst>
          </p:cNvPr>
          <p:cNvSpPr/>
          <p:nvPr/>
        </p:nvSpPr>
        <p:spPr>
          <a:xfrm>
            <a:off x="490404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678E3CE-6024-B942-AD0D-9579AF4B0FC3}"/>
              </a:ext>
            </a:extLst>
          </p:cNvPr>
          <p:cNvSpPr/>
          <p:nvPr/>
        </p:nvSpPr>
        <p:spPr>
          <a:xfrm>
            <a:off x="5729770"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2B937538-AF92-1145-AC63-4D7EE974FF20}"/>
              </a:ext>
            </a:extLst>
          </p:cNvPr>
          <p:cNvSpPr/>
          <p:nvPr/>
        </p:nvSpPr>
        <p:spPr>
          <a:xfrm>
            <a:off x="641557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0B0D6B4-24EA-C786-AECB-FFDDD99CFFFC}"/>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037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Monday</a:t>
            </a:r>
          </a:p>
        </p:txBody>
      </p:sp>
      <p:sp>
        <p:nvSpPr>
          <p:cNvPr id="2" name="Rectangle 1">
            <a:extLst>
              <a:ext uri="{FF2B5EF4-FFF2-40B4-BE49-F238E27FC236}">
                <a16:creationId xmlns:a16="http://schemas.microsoft.com/office/drawing/2014/main" id="{4AF847E3-A911-4C0F-B6A2-9334BB260FA4}"/>
              </a:ext>
            </a:extLst>
          </p:cNvPr>
          <p:cNvSpPr/>
          <p:nvPr/>
        </p:nvSpPr>
        <p:spPr>
          <a:xfrm>
            <a:off x="19967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4034448"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507988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6411985"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3018279" y="405034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D5466F25-A80B-8EA0-D7AA-2219EAFA4A7D}"/>
              </a:ext>
            </a:extLst>
          </p:cNvPr>
          <p:cNvCxnSpPr>
            <a:cxnSpLocks/>
          </p:cNvCxnSpPr>
          <p:nvPr/>
        </p:nvCxnSpPr>
        <p:spPr>
          <a:xfrm>
            <a:off x="6162400" y="393873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13DC379-AC01-93EE-CDDB-C09E7649F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08FA3A6B-E144-E619-223D-5A7BD37B3D1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223910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Wednesday</a:t>
            </a:r>
          </a:p>
        </p:txBody>
      </p:sp>
      <p:sp>
        <p:nvSpPr>
          <p:cNvPr id="2" name="Rectangle 1">
            <a:extLst>
              <a:ext uri="{FF2B5EF4-FFF2-40B4-BE49-F238E27FC236}">
                <a16:creationId xmlns:a16="http://schemas.microsoft.com/office/drawing/2014/main" id="{4AF847E3-A911-4C0F-B6A2-9334BB260FA4}"/>
              </a:ext>
            </a:extLst>
          </p:cNvPr>
          <p:cNvSpPr/>
          <p:nvPr/>
        </p:nvSpPr>
        <p:spPr>
          <a:xfrm>
            <a:off x="700073"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C5F1A9A-977F-48EC-B0B5-EEB69D79C792}"/>
              </a:ext>
            </a:extLst>
          </p:cNvPr>
          <p:cNvSpPr/>
          <p:nvPr/>
        </p:nvSpPr>
        <p:spPr>
          <a:xfrm>
            <a:off x="1788407"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4235-D326-4D26-AC4C-58E82DA4221B}"/>
              </a:ext>
            </a:extLst>
          </p:cNvPr>
          <p:cNvSpPr/>
          <p:nvPr/>
        </p:nvSpPr>
        <p:spPr>
          <a:xfrm>
            <a:off x="6302781" y="404588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4F69911-D16D-4E39-A2F8-1FAA838FAFB1}"/>
              </a:ext>
            </a:extLst>
          </p:cNvPr>
          <p:cNvSpPr/>
          <p:nvPr/>
        </p:nvSpPr>
        <p:spPr>
          <a:xfrm>
            <a:off x="7722183"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a:extLst>
              <a:ext uri="{FF2B5EF4-FFF2-40B4-BE49-F238E27FC236}">
                <a16:creationId xmlns:a16="http://schemas.microsoft.com/office/drawing/2014/main" id="{D9D1D1B9-E66E-694A-B46E-40965BF3445E}"/>
              </a:ext>
            </a:extLst>
          </p:cNvPr>
          <p:cNvSpPr/>
          <p:nvPr/>
        </p:nvSpPr>
        <p:spPr>
          <a:xfrm>
            <a:off x="2767497"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FF43FBC-AACF-F04F-9C79-CAAF2B0C3878}"/>
              </a:ext>
            </a:extLst>
          </p:cNvPr>
          <p:cNvSpPr/>
          <p:nvPr/>
        </p:nvSpPr>
        <p:spPr>
          <a:xfrm>
            <a:off x="4601571" y="404588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1DA9CE08-05CA-18AA-0501-176E76698E88}"/>
              </a:ext>
            </a:extLst>
          </p:cNvPr>
          <p:cNvCxnSpPr>
            <a:cxnSpLocks/>
          </p:cNvCxnSpPr>
          <p:nvPr/>
        </p:nvCxnSpPr>
        <p:spPr>
          <a:xfrm>
            <a:off x="7472598" y="394623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12DD5A8-5315-B35E-4AA1-56A0EDCF7A60}"/>
              </a:ext>
            </a:extLst>
          </p:cNvPr>
          <p:cNvSpPr/>
          <p:nvPr/>
        </p:nvSpPr>
        <p:spPr>
          <a:xfrm>
            <a:off x="3739450"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E7BAD15-77BF-3745-67D3-D1F159EBB09B}"/>
              </a:ext>
            </a:extLst>
          </p:cNvPr>
          <p:cNvSpPr/>
          <p:nvPr/>
        </p:nvSpPr>
        <p:spPr>
          <a:xfrm>
            <a:off x="5513334" y="404142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283EAFC-431E-7ED5-521F-32227D8095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6BEF44F3-5838-F3CE-F624-99A980481B3C}"/>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743172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Watch out for sharks in the water.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89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On Monday we will sweat a lot.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5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will wash the car on Wednesday.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48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Surprise on the Track</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“Ready, set, go!” yelled the track coach. The first race of the fourth-grade track meet had begun. Heather had been waiting for this track meet for months. She was ready to win.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first, Heather took the lead. But, as she sprinted to the finish line, she saw some other fourth graders catching up to her. She did not want to give up her lead. She worked on keeping her breath steady as she ran and leaped over the hurdles. </a:t>
            </a:r>
          </a:p>
        </p:txBody>
      </p:sp>
    </p:spTree>
    <p:extLst>
      <p:ext uri="{BB962C8B-B14F-4D97-AF65-F5344CB8AC3E}">
        <p14:creationId xmlns:p14="http://schemas.microsoft.com/office/powerpoint/2010/main" val="13954565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Heather was almost to the finish line when, all of a sudden, she saw something white wander onto the track. “A swan!” yelled a child in the stands. A swan wandered onto the track from the swamp up the road. The swan began to waddle to the finish line. </a:t>
            </a:r>
          </a:p>
        </p:txBody>
      </p:sp>
    </p:spTree>
    <p:extLst>
      <p:ext uri="{BB962C8B-B14F-4D97-AF65-F5344CB8AC3E}">
        <p14:creationId xmlns:p14="http://schemas.microsoft.com/office/powerpoint/2010/main" val="16664875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Heather crossed the finish line at the same exact time as the swan. “So, who won the race?” asked the class. “It’s a tie! Heather and the swan both won!” exclaimed the track coach.</a:t>
            </a:r>
          </a:p>
        </p:txBody>
      </p:sp>
    </p:spTree>
    <p:extLst>
      <p:ext uri="{BB962C8B-B14F-4D97-AF65-F5344CB8AC3E}">
        <p14:creationId xmlns:p14="http://schemas.microsoft.com/office/powerpoint/2010/main" val="20172030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aw</a:t>
            </a:r>
          </a:p>
        </p:txBody>
      </p:sp>
    </p:spTree>
    <p:extLst>
      <p:ext uri="{BB962C8B-B14F-4D97-AF65-F5344CB8AC3E}">
        <p14:creationId xmlns:p14="http://schemas.microsoft.com/office/powerpoint/2010/main" val="42923622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1014</TotalTime>
  <Words>1084</Words>
  <Application>Microsoft Macintosh PowerPoint</Application>
  <PresentationFormat>On-screen Show (4:3)</PresentationFormat>
  <Paragraphs>198</Paragraphs>
  <Slides>85</Slides>
  <Notes>35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85</vt:i4>
      </vt:variant>
    </vt:vector>
  </HeadingPairs>
  <TitlesOfParts>
    <vt:vector size="91"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41</cp:revision>
  <dcterms:created xsi:type="dcterms:W3CDTF">2022-06-06T14:24:31Z</dcterms:created>
  <dcterms:modified xsi:type="dcterms:W3CDTF">2022-09-06T02:29:12Z</dcterms:modified>
</cp:coreProperties>
</file>