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8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03" r:id="rId11"/>
    <p:sldId id="4404" r:id="rId12"/>
    <p:sldId id="4405" r:id="rId13"/>
    <p:sldId id="4406" r:id="rId14"/>
    <p:sldId id="4407" r:id="rId15"/>
    <p:sldId id="4408" r:id="rId16"/>
    <p:sldId id="4409" r:id="rId17"/>
    <p:sldId id="4410" r:id="rId18"/>
    <p:sldId id="4411" r:id="rId19"/>
    <p:sldId id="4412" r:id="rId20"/>
    <p:sldId id="4413" r:id="rId21"/>
    <p:sldId id="4414" r:id="rId22"/>
    <p:sldId id="4415" r:id="rId23"/>
    <p:sldId id="4416" r:id="rId24"/>
    <p:sldId id="4417" r:id="rId25"/>
    <p:sldId id="4418" r:id="rId26"/>
    <p:sldId id="4419" r:id="rId27"/>
    <p:sldId id="4420" r:id="rId28"/>
    <p:sldId id="4421" r:id="rId29"/>
    <p:sldId id="4422" r:id="rId30"/>
    <p:sldId id="4423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347" r:id="rId39"/>
    <p:sldId id="3348" r:id="rId40"/>
    <p:sldId id="3589" r:id="rId41"/>
    <p:sldId id="3590" r:id="rId42"/>
    <p:sldId id="3585" r:id="rId43"/>
    <p:sldId id="3586" r:id="rId44"/>
    <p:sldId id="3587" r:id="rId45"/>
    <p:sldId id="3588" r:id="rId46"/>
    <p:sldId id="4160" r:id="rId47"/>
    <p:sldId id="3857" r:id="rId48"/>
    <p:sldId id="3960" r:id="rId49"/>
    <p:sldId id="3961" r:id="rId50"/>
    <p:sldId id="4234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424" r:id="rId59"/>
    <p:sldId id="4425" r:id="rId60"/>
    <p:sldId id="4426" r:id="rId61"/>
    <p:sldId id="4427" r:id="rId62"/>
    <p:sldId id="4428" r:id="rId63"/>
    <p:sldId id="4429" r:id="rId64"/>
    <p:sldId id="4430" r:id="rId65"/>
    <p:sldId id="4431" r:id="rId66"/>
    <p:sldId id="4434" r:id="rId67"/>
    <p:sldId id="2382" r:id="rId68"/>
    <p:sldId id="2221" r:id="rId69"/>
    <p:sldId id="2222" r:id="rId70"/>
    <p:sldId id="2224" r:id="rId71"/>
    <p:sldId id="2226" r:id="rId72"/>
    <p:sldId id="2227" r:id="rId73"/>
    <p:sldId id="683" r:id="rId74"/>
    <p:sldId id="956" r:id="rId75"/>
    <p:sldId id="953" r:id="rId76"/>
    <p:sldId id="959" r:id="rId77"/>
    <p:sldId id="719" r:id="rId78"/>
    <p:sldId id="965" r:id="rId79"/>
    <p:sldId id="2228" r:id="rId80"/>
    <p:sldId id="2125" r:id="rId81"/>
    <p:sldId id="624" r:id="rId82"/>
    <p:sldId id="623" r:id="rId83"/>
    <p:sldId id="2229" r:id="rId84"/>
    <p:sldId id="2223" r:id="rId85"/>
    <p:sldId id="2230" r:id="rId86"/>
    <p:sldId id="2568" r:id="rId87"/>
    <p:sldId id="2569" r:id="rId88"/>
    <p:sldId id="2570" r:id="rId89"/>
    <p:sldId id="2234" r:id="rId90"/>
    <p:sldId id="2235" r:id="rId91"/>
    <p:sldId id="2158" r:id="rId92"/>
    <p:sldId id="2159" r:id="rId93"/>
    <p:sldId id="2166" r:id="rId94"/>
    <p:sldId id="4433" r:id="rId95"/>
    <p:sldId id="2225" r:id="rId96"/>
    <p:sldId id="2236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8828"/>
  </p:normalViewPr>
  <p:slideViewPr>
    <p:cSldViewPr snapToGrid="0" snapToObjects="1">
      <p:cViewPr varScale="1">
        <p:scale>
          <a:sx n="102" d="100"/>
          <a:sy n="102" d="100"/>
        </p:scale>
        <p:origin x="2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1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89+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60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89+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2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89+</a:t>
            </a:r>
          </a:p>
          <a:p>
            <a:endParaRPr lang="en-US" dirty="0"/>
          </a:p>
          <a:p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4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65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36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91+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08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93+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09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93+</a:t>
            </a:r>
          </a:p>
          <a:p>
            <a:endParaRPr lang="en-US" dirty="0"/>
          </a:p>
          <a:p>
            <a:r>
              <a:rPr lang="en-US" dirty="0"/>
              <a:t>U represents the /</a:t>
            </a:r>
            <a:r>
              <a:rPr lang="en-US" dirty="0" err="1"/>
              <a:t>ə</a:t>
            </a:r>
            <a:r>
              <a:rPr lang="en-US" dirty="0"/>
              <a:t>/ or /</a:t>
            </a:r>
            <a:r>
              <a:rPr lang="en-US" dirty="0" err="1"/>
              <a:t>ĭ</a:t>
            </a:r>
            <a:r>
              <a:rPr lang="en-US" dirty="0"/>
              <a:t>/ sound depending on stress.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12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93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8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4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9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0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0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9/5/22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5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0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9/5/22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6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3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62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/aw/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9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8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100743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3978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63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97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2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322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04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35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47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43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0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047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47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0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866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31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435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6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5873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hawk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4004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6150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/aw/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16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44359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49947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836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186828" y="4576694"/>
            <a:ext cx="2769021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7137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405" y="456175"/>
            <a:ext cx="43971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caught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52" y="3429000"/>
            <a:ext cx="313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2538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74740" y="377166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F9EB0-F8EA-C0F8-B2F2-7C4216768C95}"/>
              </a:ext>
            </a:extLst>
          </p:cNvPr>
          <p:cNvSpPr txBox="1"/>
          <p:nvPr/>
        </p:nvSpPr>
        <p:spPr>
          <a:xfrm>
            <a:off x="3174740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6871-A4D7-D1A4-2142-A9DEECB6BB3C}"/>
              </a:ext>
            </a:extLst>
          </p:cNvPr>
          <p:cNvSpPr txBox="1"/>
          <p:nvPr/>
        </p:nvSpPr>
        <p:spPr>
          <a:xfrm>
            <a:off x="3174740" y="580299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A489C-8E2B-3A59-D859-4247D4843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67" y="95975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551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241300" y="1948974"/>
            <a:ext cx="36282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draw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4992936" y="1948974"/>
            <a:ext cx="39291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haul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241300" y="3949793"/>
            <a:ext cx="36282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taught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4992936" y="3949793"/>
            <a:ext cx="39291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seesaw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0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law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37828" y="1799349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37830" y="3417785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crawl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37829" y="5015933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cause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5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fault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caught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withdraw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/aw/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376264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hawk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2433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5823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16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35241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0189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2922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186828" y="4576694"/>
            <a:ext cx="2769021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3395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405" y="456175"/>
            <a:ext cx="43971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caught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52" y="3429000"/>
            <a:ext cx="313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41760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74740" y="377166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F9EB0-F8EA-C0F8-B2F2-7C4216768C95}"/>
              </a:ext>
            </a:extLst>
          </p:cNvPr>
          <p:cNvSpPr txBox="1"/>
          <p:nvPr/>
        </p:nvSpPr>
        <p:spPr>
          <a:xfrm>
            <a:off x="3174740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6871-A4D7-D1A4-2142-A9DEECB6BB3C}"/>
              </a:ext>
            </a:extLst>
          </p:cNvPr>
          <p:cNvSpPr txBox="1"/>
          <p:nvPr/>
        </p:nvSpPr>
        <p:spPr>
          <a:xfrm>
            <a:off x="3174740" y="580299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A489C-8E2B-3A59-D859-4247D4843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67" y="95975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54001" y="1948974"/>
            <a:ext cx="3428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fault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75198" y="1948974"/>
            <a:ext cx="41605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draw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54001" y="3949793"/>
            <a:ext cx="342899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75200" y="3949793"/>
            <a:ext cx="41605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taught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8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74890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3390308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630B932-AB7D-074B-A563-0226831121D6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7EFE0C-A369-F64D-B521-2E8FE2D6BDE7}"/>
              </a:ext>
            </a:extLst>
          </p:cNvPr>
          <p:cNvCxnSpPr>
            <a:cxnSpLocks/>
          </p:cNvCxnSpPr>
          <p:nvPr/>
        </p:nvCxnSpPr>
        <p:spPr>
          <a:xfrm>
            <a:off x="4027617" y="3898591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218C373-67CE-6122-43AB-70705888A43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801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68763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320AC7F-8AC6-BD45-9EF9-63E3DD5E159C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3E30B0-84A4-3540-AE01-B0E25BD92EEA}"/>
              </a:ext>
            </a:extLst>
          </p:cNvPr>
          <p:cNvCxnSpPr>
            <a:cxnSpLocks/>
          </p:cNvCxnSpPr>
          <p:nvPr/>
        </p:nvCxnSpPr>
        <p:spPr>
          <a:xfrm>
            <a:off x="4054503" y="3929332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FBC8998-C84C-2343-AE32-A42B048DBBF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47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78141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3D6E673A-EB77-D54B-9007-AEEE4D6ED66F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99B0B9-C8F0-654E-9137-C6537C7440DD}"/>
              </a:ext>
            </a:extLst>
          </p:cNvPr>
          <p:cNvCxnSpPr>
            <a:cxnSpLocks/>
          </p:cNvCxnSpPr>
          <p:nvPr/>
        </p:nvCxnSpPr>
        <p:spPr>
          <a:xfrm>
            <a:off x="4069743" y="3883351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610FAA-6587-2308-BF06-3BA4ADD17F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40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won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386769" y="406743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385507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DA70EE-6B43-A241-B971-60073D16E56A}"/>
              </a:ext>
            </a:extLst>
          </p:cNvPr>
          <p:cNvSpPr/>
          <p:nvPr/>
        </p:nvSpPr>
        <p:spPr>
          <a:xfrm>
            <a:off x="4388379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ECD2F-6881-9779-8FD0-D4D4DBC3125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7861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son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42233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86725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C83B7B-F145-9B4B-8826-0360B8B97033}"/>
              </a:ext>
            </a:extLst>
          </p:cNvPr>
          <p:cNvSpPr/>
          <p:nvPr/>
        </p:nvSpPr>
        <p:spPr>
          <a:xfrm>
            <a:off x="4178862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6A7AC-ED20-67A2-E398-893CAD65F8B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1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737340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4811034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F6386-4A6C-43CE-9B20-DD6B2BEF7689}"/>
              </a:ext>
            </a:extLst>
          </p:cNvPr>
          <p:cNvSpPr/>
          <p:nvPr/>
        </p:nvSpPr>
        <p:spPr>
          <a:xfrm>
            <a:off x="5954310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55E59CF9-C5F5-A445-9C10-64FE5345027B}"/>
              </a:ext>
            </a:extLst>
          </p:cNvPr>
          <p:cNvSpPr/>
          <p:nvPr/>
        </p:nvSpPr>
        <p:spPr>
          <a:xfrm>
            <a:off x="3849623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0FC2F-8862-37A1-1DB3-A64BDDDC95B2}"/>
              </a:ext>
            </a:extLst>
          </p:cNvPr>
          <p:cNvCxnSpPr>
            <a:cxnSpLocks/>
          </p:cNvCxnSpPr>
          <p:nvPr/>
        </p:nvCxnSpPr>
        <p:spPr>
          <a:xfrm>
            <a:off x="5711254" y="3929332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B2194F-0FAB-FE79-F275-DEF7FCACD72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29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567467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07E2E1E-A0E6-E44D-A8B9-5E6B272927A4}"/>
              </a:ext>
            </a:extLst>
          </p:cNvPr>
          <p:cNvSpPr/>
          <p:nvPr/>
        </p:nvSpPr>
        <p:spPr>
          <a:xfrm>
            <a:off x="3084609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04260E-77A7-2A41-95CE-8279A60BC3BF}"/>
              </a:ext>
            </a:extLst>
          </p:cNvPr>
          <p:cNvCxnSpPr>
            <a:cxnSpLocks/>
          </p:cNvCxnSpPr>
          <p:nvPr/>
        </p:nvCxnSpPr>
        <p:spPr>
          <a:xfrm>
            <a:off x="4182687" y="3929332"/>
            <a:ext cx="138997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672805A-88AC-47CD-5FEC-2B5826694137}"/>
              </a:ext>
            </a:extLst>
          </p:cNvPr>
          <p:cNvSpPr/>
          <p:nvPr/>
        </p:nvSpPr>
        <p:spPr>
          <a:xfrm>
            <a:off x="4554747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52672-864D-D823-6B5C-4B1B1FB23E1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1A2595B4-F031-809E-AABF-B10DC60BDEE6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0833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minute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502075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D01861-898C-497D-841E-441C2BB19D80}"/>
              </a:ext>
            </a:extLst>
          </p:cNvPr>
          <p:cNvSpPr/>
          <p:nvPr/>
        </p:nvSpPr>
        <p:spPr>
          <a:xfrm>
            <a:off x="337957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C945F-0605-4815-A187-96C850C14ACB}"/>
              </a:ext>
            </a:extLst>
          </p:cNvPr>
          <p:cNvSpPr/>
          <p:nvPr/>
        </p:nvSpPr>
        <p:spPr>
          <a:xfrm>
            <a:off x="411624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A3FAB4F-471F-C844-ACCD-3791CAAF54A9}"/>
              </a:ext>
            </a:extLst>
          </p:cNvPr>
          <p:cNvSpPr/>
          <p:nvPr/>
        </p:nvSpPr>
        <p:spPr>
          <a:xfrm>
            <a:off x="490404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8E3CE-6024-B942-AD0D-9579AF4B0FC3}"/>
              </a:ext>
            </a:extLst>
          </p:cNvPr>
          <p:cNvSpPr/>
          <p:nvPr/>
        </p:nvSpPr>
        <p:spPr>
          <a:xfrm>
            <a:off x="5729770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B937538-AF92-1145-AC63-4D7EE974FF20}"/>
              </a:ext>
            </a:extLst>
          </p:cNvPr>
          <p:cNvSpPr/>
          <p:nvPr/>
        </p:nvSpPr>
        <p:spPr>
          <a:xfrm>
            <a:off x="641557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0D6B4-24EA-C786-AECB-FFDDD99CFFF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8">
            <a:extLst>
              <a:ext uri="{FF2B5EF4-FFF2-40B4-BE49-F238E27FC236}">
                <a16:creationId xmlns:a16="http://schemas.microsoft.com/office/drawing/2014/main" id="{82F60444-EABA-2CAF-DCDD-6EE818A6149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0376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always yawn at this late hour.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taught me to draw what I saw.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9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picked up more sauce at the last minute.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9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43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Zoo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Audrey and Willow could not wait to see all the animals at the zoo. As they reached the entrance, Audrey paused and asked, “did you bring the tickets?” “Yes! I have them right here,” said Willow.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first display they visited was full of birds. “Look at that pretty macaw! Its wings are like a rainbow,” exclaimed Audrey. “I see the macaw,” responded Willow, “but look at this hawk! It caught a fish in its claws.” Willow could have spent hours at the bird display, but Audrey said she wanted to see more animals.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next display contained a lion sleeping on a large lawn. The lion woke up for five minutes, but then yawned and fell back asleep. “He seems to have day and night mixed up,” snickered Audrey.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“Well, it’s not his fault. If I had to hunt for my food, I would want a nap too,” Willow commented. Audrey smirked and said, “That reminds me, I am hungry. Can we go hunt for some food at the snack stand?”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853873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1076</TotalTime>
  <Words>1119</Words>
  <Application>Microsoft Macintosh PowerPoint</Application>
  <PresentationFormat>On-screen Show (4:3)</PresentationFormat>
  <Paragraphs>199</Paragraphs>
  <Slides>95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44</cp:revision>
  <dcterms:created xsi:type="dcterms:W3CDTF">2022-06-06T14:24:31Z</dcterms:created>
  <dcterms:modified xsi:type="dcterms:W3CDTF">2022-09-06T02:45:53Z</dcterms:modified>
</cp:coreProperties>
</file>