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 id="2147483692" r:id="rId3"/>
  </p:sldMasterIdLst>
  <p:notesMasterIdLst>
    <p:notesMasterId r:id="rId89"/>
  </p:notesMasterIdLst>
  <p:sldIdLst>
    <p:sldId id="2247" r:id="rId4"/>
    <p:sldId id="2199" r:id="rId5"/>
    <p:sldId id="3049" r:id="rId6"/>
    <p:sldId id="2248" r:id="rId7"/>
    <p:sldId id="2240" r:id="rId8"/>
    <p:sldId id="2238" r:id="rId9"/>
    <p:sldId id="2241" r:id="rId10"/>
    <p:sldId id="2198" r:id="rId11"/>
    <p:sldId id="4381" r:id="rId12"/>
    <p:sldId id="4402" r:id="rId13"/>
    <p:sldId id="4401" r:id="rId14"/>
    <p:sldId id="4400" r:id="rId15"/>
    <p:sldId id="4382" r:id="rId16"/>
    <p:sldId id="4384" r:id="rId17"/>
    <p:sldId id="4385" r:id="rId18"/>
    <p:sldId id="4386" r:id="rId19"/>
    <p:sldId id="4387" r:id="rId20"/>
    <p:sldId id="4388" r:id="rId21"/>
    <p:sldId id="4389" r:id="rId22"/>
    <p:sldId id="4390" r:id="rId23"/>
    <p:sldId id="4391" r:id="rId24"/>
    <p:sldId id="4392" r:id="rId25"/>
    <p:sldId id="4393" r:id="rId26"/>
    <p:sldId id="4394" r:id="rId27"/>
    <p:sldId id="4395" r:id="rId28"/>
    <p:sldId id="4396" r:id="rId29"/>
    <p:sldId id="4397" r:id="rId30"/>
    <p:sldId id="4398" r:id="rId31"/>
    <p:sldId id="4399" r:id="rId32"/>
    <p:sldId id="2242" r:id="rId33"/>
    <p:sldId id="2200" r:id="rId34"/>
    <p:sldId id="2201" r:id="rId35"/>
    <p:sldId id="2243" r:id="rId36"/>
    <p:sldId id="2202" r:id="rId37"/>
    <p:sldId id="2244" r:id="rId38"/>
    <p:sldId id="2203" r:id="rId39"/>
    <p:sldId id="3575" r:id="rId40"/>
    <p:sldId id="4065" r:id="rId41"/>
    <p:sldId id="3613" r:id="rId42"/>
    <p:sldId id="3621" r:id="rId43"/>
    <p:sldId id="3618" r:id="rId44"/>
    <p:sldId id="3622" r:id="rId45"/>
    <p:sldId id="3617" r:id="rId46"/>
    <p:sldId id="3623" r:id="rId47"/>
    <p:sldId id="3856" r:id="rId48"/>
    <p:sldId id="3957" r:id="rId49"/>
    <p:sldId id="3958" r:id="rId50"/>
    <p:sldId id="4234" r:id="rId51"/>
    <p:sldId id="2213" r:id="rId52"/>
    <p:sldId id="2214" r:id="rId53"/>
    <p:sldId id="2245" r:id="rId54"/>
    <p:sldId id="2216" r:id="rId55"/>
    <p:sldId id="2250" r:id="rId56"/>
    <p:sldId id="2217" r:id="rId57"/>
    <p:sldId id="368" r:id="rId58"/>
    <p:sldId id="4403" r:id="rId59"/>
    <p:sldId id="4404" r:id="rId60"/>
    <p:sldId id="4407" r:id="rId61"/>
    <p:sldId id="4408" r:id="rId62"/>
    <p:sldId id="4214" r:id="rId63"/>
    <p:sldId id="4411" r:id="rId64"/>
    <p:sldId id="2221" r:id="rId65"/>
    <p:sldId id="2222" r:id="rId66"/>
    <p:sldId id="2224" r:id="rId67"/>
    <p:sldId id="2226" r:id="rId68"/>
    <p:sldId id="2227" r:id="rId69"/>
    <p:sldId id="683" r:id="rId70"/>
    <p:sldId id="956" r:id="rId71"/>
    <p:sldId id="953" r:id="rId72"/>
    <p:sldId id="959" r:id="rId73"/>
    <p:sldId id="719" r:id="rId74"/>
    <p:sldId id="965" r:id="rId75"/>
    <p:sldId id="2228" r:id="rId76"/>
    <p:sldId id="2223" r:id="rId77"/>
    <p:sldId id="2230" r:id="rId78"/>
    <p:sldId id="2565" r:id="rId79"/>
    <p:sldId id="2566" r:id="rId80"/>
    <p:sldId id="2567" r:id="rId81"/>
    <p:sldId id="2234" r:id="rId82"/>
    <p:sldId id="2235" r:id="rId83"/>
    <p:sldId id="2158" r:id="rId84"/>
    <p:sldId id="2159" r:id="rId85"/>
    <p:sldId id="2166" r:id="rId86"/>
    <p:sldId id="2225" r:id="rId87"/>
    <p:sldId id="2236" r:id="rId8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07"/>
    <p:restoredTop sz="78695"/>
  </p:normalViewPr>
  <p:slideViewPr>
    <p:cSldViewPr snapToGrid="0" snapToObjects="1">
      <p:cViewPr varScale="1">
        <p:scale>
          <a:sx n="102" d="100"/>
          <a:sy n="102" d="100"/>
        </p:scale>
        <p:origin x="2288" y="16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notesMaster" Target="notesMasters/notesMaster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presProps" Target="pres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9/5/22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40</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2688704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41</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932505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42</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191429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43</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407560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44</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043465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1049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49</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50</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55</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354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58</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932505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59</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1914293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63</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66</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89+</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OOR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4458602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89+</a:t>
            </a:r>
          </a:p>
          <a:p>
            <a:pPr defTabSz="966612">
              <a:defRPr/>
            </a:pPr>
            <a:endParaRPr lang="en-US" dirty="0"/>
          </a:p>
          <a:p>
            <a:pPr defTabSz="966612">
              <a:defRPr/>
            </a:pPr>
            <a:r>
              <a:rPr lang="en-US" dirty="0"/>
              <a:t>OOR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4541292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89+</a:t>
            </a:r>
          </a:p>
          <a:p>
            <a:endParaRPr lang="en-US" dirty="0"/>
          </a:p>
          <a:p>
            <a:r>
              <a:rPr lang="en-US" dirty="0"/>
              <a:t>OOR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1319431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90+</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a:p>
            <a:endParaRPr lang="en-US" dirty="0"/>
          </a:p>
        </p:txBody>
      </p:sp>
    </p:spTree>
    <p:extLst>
      <p:ext uri="{BB962C8B-B14F-4D97-AF65-F5344CB8AC3E}">
        <p14:creationId xmlns:p14="http://schemas.microsoft.com/office/powerpoint/2010/main" val="7073652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90+</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721136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91+</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30051087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73</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79</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80</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36</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354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1270">
              <a:lnSpc>
                <a:spcPct val="150000"/>
              </a:lnSpc>
              <a:spcBef>
                <a:spcPts val="0"/>
              </a:spcBef>
              <a:spcAft>
                <a:spcPts val="0"/>
              </a:spcAft>
            </a:pPr>
            <a:r>
              <a:rPr lang="en-US" sz="2800" b="0" i="1" dirty="0"/>
              <a:t>**display in slideshow mode for animations</a:t>
            </a:r>
          </a:p>
        </p:txBody>
      </p:sp>
      <p:sp>
        <p:nvSpPr>
          <p:cNvPr id="635" name="Google Shape;63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Calibri"/>
                <a:buNone/>
                <a:tabLst/>
                <a:defRPr/>
              </a:pPr>
              <a:t>39</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294387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9/5/22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644965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6265251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700961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527376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9/5/22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5166285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9/5/22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899069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9/5/22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623471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9/5/22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853550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9/5/22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111488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9/5/22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5116293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2244304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8424862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559304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711197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9/5/22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9/5/22</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3976323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6787009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3311896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3989664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9/5/22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3247834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9/5/22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29951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9/5/22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2321701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9/5/22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0259398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9/5/22</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378317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9/5/22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517008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9/5/22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9/5/22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3382778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6519192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9/5/22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422774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9/5/22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9/5/22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9/5/22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9/5/22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9/5/22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382846461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9/5/22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189361476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7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1" y="3132060"/>
            <a:ext cx="9144000" cy="1938528"/>
          </a:xfrm>
          <a:prstGeom prst="rect">
            <a:avLst/>
          </a:prstGeom>
          <a:noFill/>
        </p:spPr>
        <p:txBody>
          <a:bodyPr wrap="square" rtlCol="0">
            <a:noAutofit/>
          </a:bodyPr>
          <a:lstStyle/>
          <a:p>
            <a:pPr algn="ctr"/>
            <a:r>
              <a:rPr lang="en-US" sz="5800" b="1" dirty="0">
                <a:solidFill>
                  <a:srgbClr val="E05436"/>
                </a:solidFill>
                <a:latin typeface="Century Gothic" panose="020B0502020202020204" pitchFamily="34" charset="0"/>
              </a:rPr>
              <a:t>Lesson 92</a:t>
            </a:r>
          </a:p>
          <a:p>
            <a:pPr algn="ctr"/>
            <a:r>
              <a:rPr lang="en-US" sz="5800" b="1" dirty="0">
                <a:solidFill>
                  <a:srgbClr val="E05436"/>
                </a:solidFill>
                <a:latin typeface="Century Gothic" panose="020B0502020202020204" pitchFamily="34" charset="0"/>
              </a:rPr>
              <a:t>Vowel Teams Review 2</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ui</a:t>
            </a:r>
            <a:endPar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92578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ue</a:t>
            </a:r>
            <a:endPar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89950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oo</a:t>
            </a:r>
          </a:p>
        </p:txBody>
      </p:sp>
    </p:spTree>
    <p:extLst>
      <p:ext uri="{BB962C8B-B14F-4D97-AF65-F5344CB8AC3E}">
        <p14:creationId xmlns:p14="http://schemas.microsoft.com/office/powerpoint/2010/main" val="3423906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a:t>
            </a:r>
          </a:p>
        </p:txBody>
      </p:sp>
    </p:spTree>
    <p:extLst>
      <p:ext uri="{BB962C8B-B14F-4D97-AF65-F5344CB8AC3E}">
        <p14:creationId xmlns:p14="http://schemas.microsoft.com/office/powerpoint/2010/main" val="275563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igh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84586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43534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ow</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30852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oe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7981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8334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59158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73386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6977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50621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26306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4167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68936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49722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ore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195695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99170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37711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Vowel Team</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or more letters that work together to make 1 sound.</a:t>
            </a:r>
          </a:p>
        </p:txBody>
      </p:sp>
    </p:spTree>
    <p:extLst>
      <p:ext uri="{BB962C8B-B14F-4D97-AF65-F5344CB8AC3E}">
        <p14:creationId xmlns:p14="http://schemas.microsoft.com/office/powerpoint/2010/main" val="36504841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CAEFF1-D124-8707-0CBE-06D07D4419A4}"/>
              </a:ext>
            </a:extLst>
          </p:cNvPr>
          <p:cNvPicPr>
            <a:picLocks noChangeAspect="1"/>
          </p:cNvPicPr>
          <p:nvPr/>
        </p:nvPicPr>
        <p:blipFill>
          <a:blip r:embed="rId2"/>
          <a:stretch>
            <a:fillRect/>
          </a:stretch>
        </p:blipFill>
        <p:spPr>
          <a:xfrm>
            <a:off x="311972" y="199739"/>
            <a:ext cx="8520056" cy="5717113"/>
          </a:xfrm>
          <a:prstGeom prst="rect">
            <a:avLst/>
          </a:prstGeom>
        </p:spPr>
      </p:pic>
    </p:spTree>
    <p:extLst>
      <p:ext uri="{BB962C8B-B14F-4D97-AF65-F5344CB8AC3E}">
        <p14:creationId xmlns:p14="http://schemas.microsoft.com/office/powerpoint/2010/main" val="28295749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2" name="TextBox 1">
            <a:extLst>
              <a:ext uri="{FF2B5EF4-FFF2-40B4-BE49-F238E27FC236}">
                <a16:creationId xmlns:a16="http://schemas.microsoft.com/office/drawing/2014/main" id="{1C540602-454D-AF48-D006-69F51752BEF0}"/>
              </a:ext>
            </a:extLst>
          </p:cNvPr>
          <p:cNvSpPr txBox="1"/>
          <p:nvPr/>
        </p:nvSpPr>
        <p:spPr>
          <a:xfrm>
            <a:off x="10127848" y="119219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766309-0B22-1A69-88AB-A4EBC06CFBBC}"/>
              </a:ext>
            </a:extLst>
          </p:cNvPr>
          <p:cNvSpPr txBox="1"/>
          <p:nvPr/>
        </p:nvSpPr>
        <p:spPr>
          <a:xfrm>
            <a:off x="10127848" y="219795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639;p35">
            <a:extLst>
              <a:ext uri="{FF2B5EF4-FFF2-40B4-BE49-F238E27FC236}">
                <a16:creationId xmlns:a16="http://schemas.microsoft.com/office/drawing/2014/main" id="{E4B528E4-271A-9AAB-44E0-27A0A6564D5D}"/>
              </a:ext>
            </a:extLst>
          </p:cNvPr>
          <p:cNvSpPr txBox="1"/>
          <p:nvPr/>
        </p:nvSpPr>
        <p:spPr>
          <a:xfrm>
            <a:off x="2703443" y="1896106"/>
            <a:ext cx="1316780"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re</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1" name="Google Shape;639;p35">
            <a:extLst>
              <a:ext uri="{FF2B5EF4-FFF2-40B4-BE49-F238E27FC236}">
                <a16:creationId xmlns:a16="http://schemas.microsoft.com/office/drawing/2014/main" id="{C3E37967-B5A9-E97E-FF73-F68A3429DD73}"/>
              </a:ext>
            </a:extLst>
          </p:cNvPr>
          <p:cNvSpPr txBox="1"/>
          <p:nvPr/>
        </p:nvSpPr>
        <p:spPr>
          <a:xfrm>
            <a:off x="3859190" y="1912903"/>
            <a:ext cx="2581366"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play</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28166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72222E-6 3.33333E-6 L -0.07187 0.00139 " pathEditMode="relative" rAng="0" ptsTypes="AA">
                                      <p:cBhvr>
                                        <p:cTn id="6" dur="2000" fill="hold"/>
                                        <p:tgtEl>
                                          <p:spTgt spid="10"/>
                                        </p:tgtEl>
                                        <p:attrNameLst>
                                          <p:attrName>ppt_x</p:attrName>
                                          <p:attrName>ppt_y</p:attrName>
                                        </p:attrNameLst>
                                      </p:cBhvr>
                                      <p:rCtr x="-3594" y="69"/>
                                    </p:animMotion>
                                  </p:childTnLst>
                                </p:cTn>
                              </p:par>
                              <p:par>
                                <p:cTn id="7" presetID="42" presetClass="path" presetSubtype="0" accel="50000" decel="50000" fill="hold" grpId="0" nodeType="withEffect">
                                  <p:stCondLst>
                                    <p:cond delay="0"/>
                                  </p:stCondLst>
                                  <p:childTnLst>
                                    <p:animMotion origin="layout" path="M -4.44444E-6 -2.96296E-6 L 0.17223 -0.00115 " pathEditMode="relative" rAng="0" ptsTypes="AA">
                                      <p:cBhvr>
                                        <p:cTn id="8" dur="2000" fill="hold"/>
                                        <p:tgtEl>
                                          <p:spTgt spid="11"/>
                                        </p:tgtEl>
                                        <p:attrNameLst>
                                          <p:attrName>ppt_x</p:attrName>
                                          <p:attrName>ppt_y</p:attrName>
                                        </p:attrNameLst>
                                      </p:cBhvr>
                                      <p:rCtr x="861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92</a:t>
            </a:r>
          </a:p>
          <a:p>
            <a:pPr algn="ctr"/>
            <a:r>
              <a:rPr lang="en-US" sz="4800" b="1" dirty="0">
                <a:solidFill>
                  <a:srgbClr val="E05436"/>
                </a:solidFill>
                <a:latin typeface="Century Gothic" panose="020B0502020202020204" pitchFamily="34" charset="0"/>
              </a:rPr>
              <a:t>Vowel Teams Review 2</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8" name="Google Shape;639;p35">
            <a:extLst>
              <a:ext uri="{FF2B5EF4-FFF2-40B4-BE49-F238E27FC236}">
                <a16:creationId xmlns:a16="http://schemas.microsoft.com/office/drawing/2014/main" id="{17406067-8B67-51CE-7690-873A6091DBCC}"/>
              </a:ext>
            </a:extLst>
          </p:cNvPr>
          <p:cNvSpPr txBox="1"/>
          <p:nvPr/>
        </p:nvSpPr>
        <p:spPr>
          <a:xfrm>
            <a:off x="5429573" y="1896105"/>
            <a:ext cx="2581366"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play</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2" name="Google Shape;639;p35">
            <a:extLst>
              <a:ext uri="{FF2B5EF4-FFF2-40B4-BE49-F238E27FC236}">
                <a16:creationId xmlns:a16="http://schemas.microsoft.com/office/drawing/2014/main" id="{93A2DF8D-C3BC-8361-1419-AECB9D8F4F2D}"/>
              </a:ext>
            </a:extLst>
          </p:cNvPr>
          <p:cNvSpPr txBox="1"/>
          <p:nvPr/>
        </p:nvSpPr>
        <p:spPr>
          <a:xfrm>
            <a:off x="5429573" y="1896105"/>
            <a:ext cx="2581366"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pl</a:t>
            </a:r>
            <a:r>
              <a:rPr kumimoji="0" lang="en-US" sz="8800" b="1" i="0" u="sng" strike="noStrike" kern="0" cap="none" spc="0" normalizeH="0" baseline="0" noProof="0" dirty="0">
                <a:ln>
                  <a:noFill/>
                </a:ln>
                <a:solidFill>
                  <a:srgbClr val="2C629F"/>
                </a:solidFill>
                <a:effectLst/>
                <a:uLnTx/>
                <a:uFillTx/>
                <a:latin typeface="Century Gothic"/>
                <a:ea typeface="Century Gothic"/>
                <a:cs typeface="Century Gothic"/>
                <a:sym typeface="Century Gothic"/>
              </a:rPr>
              <a:t>ay</a:t>
            </a:r>
            <a:endParaRPr kumimoji="0" sz="4400" b="0" i="0" u="sng" strike="noStrike" kern="0" cap="none" spc="0" normalizeH="0" baseline="0" noProof="0" dirty="0">
              <a:ln>
                <a:noFill/>
              </a:ln>
              <a:solidFill>
                <a:srgbClr val="2C629F"/>
              </a:solidFill>
              <a:effectLst/>
              <a:uLnTx/>
              <a:uFillTx/>
              <a:latin typeface="Arial"/>
              <a:ea typeface="Arial"/>
              <a:cs typeface="Arial"/>
              <a:sym typeface="Arial"/>
            </a:endParaRPr>
          </a:p>
        </p:txBody>
      </p:sp>
      <p:sp>
        <p:nvSpPr>
          <p:cNvPr id="2" name="TextBox 1">
            <a:extLst>
              <a:ext uri="{FF2B5EF4-FFF2-40B4-BE49-F238E27FC236}">
                <a16:creationId xmlns:a16="http://schemas.microsoft.com/office/drawing/2014/main" id="{1C540602-454D-AF48-D006-69F51752BEF0}"/>
              </a:ext>
            </a:extLst>
          </p:cNvPr>
          <p:cNvSpPr txBox="1"/>
          <p:nvPr/>
        </p:nvSpPr>
        <p:spPr>
          <a:xfrm>
            <a:off x="10127848" y="119219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766309-0B22-1A69-88AB-A4EBC06CFBBC}"/>
              </a:ext>
            </a:extLst>
          </p:cNvPr>
          <p:cNvSpPr txBox="1"/>
          <p:nvPr/>
        </p:nvSpPr>
        <p:spPr>
          <a:xfrm>
            <a:off x="10127848" y="219795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639;p35">
            <a:extLst>
              <a:ext uri="{FF2B5EF4-FFF2-40B4-BE49-F238E27FC236}">
                <a16:creationId xmlns:a16="http://schemas.microsoft.com/office/drawing/2014/main" id="{E9857543-23CF-4E83-3F58-B6AD6942B75D}"/>
              </a:ext>
            </a:extLst>
          </p:cNvPr>
          <p:cNvSpPr txBox="1"/>
          <p:nvPr/>
        </p:nvSpPr>
        <p:spPr>
          <a:xfrm>
            <a:off x="2045053" y="1920573"/>
            <a:ext cx="1316780"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r</a:t>
            </a:r>
            <a:r>
              <a:rPr kumimoji="0" lang="en-US" sz="8800" b="1" i="0" u="sng" strike="noStrike" kern="0" cap="none" spc="0" normalizeH="0" baseline="0" noProof="0" dirty="0">
                <a:ln>
                  <a:noFill/>
                </a:ln>
                <a:solidFill>
                  <a:srgbClr val="2C629F"/>
                </a:solidFill>
                <a:effectLst/>
                <a:uLnTx/>
                <a:uFillTx/>
                <a:latin typeface="Century Gothic"/>
                <a:ea typeface="Century Gothic"/>
                <a:cs typeface="Century Gothic"/>
                <a:sym typeface="Century Gothic"/>
              </a:rPr>
              <a:t>e</a:t>
            </a:r>
            <a:endParaRPr kumimoji="0" sz="4400" b="0" i="0" u="sng" strike="noStrike" kern="0" cap="none" spc="0" normalizeH="0" baseline="0" noProof="0" dirty="0">
              <a:ln>
                <a:noFill/>
              </a:ln>
              <a:solidFill>
                <a:srgbClr val="2C629F"/>
              </a:solidFill>
              <a:effectLst/>
              <a:uLnTx/>
              <a:uFillTx/>
              <a:latin typeface="Arial"/>
              <a:ea typeface="Arial"/>
              <a:cs typeface="Arial"/>
              <a:sym typeface="Arial"/>
            </a:endParaRPr>
          </a:p>
        </p:txBody>
      </p:sp>
      <p:sp>
        <p:nvSpPr>
          <p:cNvPr id="14" name="Google Shape;639;p35">
            <a:extLst>
              <a:ext uri="{FF2B5EF4-FFF2-40B4-BE49-F238E27FC236}">
                <a16:creationId xmlns:a16="http://schemas.microsoft.com/office/drawing/2014/main" id="{A0F58EBE-0E2F-2EA7-A461-FB2BEF551E7B}"/>
              </a:ext>
            </a:extLst>
          </p:cNvPr>
          <p:cNvSpPr txBox="1"/>
          <p:nvPr/>
        </p:nvSpPr>
        <p:spPr>
          <a:xfrm>
            <a:off x="2703443" y="1896106"/>
            <a:ext cx="1316780"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re</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5" name="Google Shape;639;p35">
            <a:extLst>
              <a:ext uri="{FF2B5EF4-FFF2-40B4-BE49-F238E27FC236}">
                <a16:creationId xmlns:a16="http://schemas.microsoft.com/office/drawing/2014/main" id="{1F83BDEA-1733-C5A6-F8E7-8F24CD17954A}"/>
              </a:ext>
            </a:extLst>
          </p:cNvPr>
          <p:cNvSpPr txBox="1"/>
          <p:nvPr/>
        </p:nvSpPr>
        <p:spPr>
          <a:xfrm>
            <a:off x="3859190" y="1912903"/>
            <a:ext cx="2581366"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play</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6" name="Right Arrow 15">
            <a:extLst>
              <a:ext uri="{FF2B5EF4-FFF2-40B4-BE49-F238E27FC236}">
                <a16:creationId xmlns:a16="http://schemas.microsoft.com/office/drawing/2014/main" id="{6F0E0862-7F7B-4263-50E4-803027FE0EE6}"/>
              </a:ext>
            </a:extLst>
          </p:cNvPr>
          <p:cNvSpPr/>
          <p:nvPr/>
        </p:nvSpPr>
        <p:spPr>
          <a:xfrm>
            <a:off x="2866325" y="3345813"/>
            <a:ext cx="3360855" cy="330200"/>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448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2.77778E-7 -3.7037E-7 L 0.07205 -0.00231 " pathEditMode="relative" rAng="0" ptsTypes="AA">
                                      <p:cBhvr>
                                        <p:cTn id="12" dur="2000" fill="hold"/>
                                        <p:tgtEl>
                                          <p:spTgt spid="7"/>
                                        </p:tgtEl>
                                        <p:attrNameLst>
                                          <p:attrName>ppt_x</p:attrName>
                                          <p:attrName>ppt_y</p:attrName>
                                        </p:attrNameLst>
                                      </p:cBhvr>
                                      <p:rCtr x="3594" y="-116"/>
                                    </p:animMotion>
                                  </p:childTnLst>
                                </p:cTn>
                              </p:par>
                              <p:par>
                                <p:cTn id="13" presetID="42" presetClass="path" presetSubtype="0" accel="50000" decel="50000" fill="hold" grpId="1" nodeType="withEffect">
                                  <p:stCondLst>
                                    <p:cond delay="0"/>
                                  </p:stCondLst>
                                  <p:childTnLst>
                                    <p:animMotion origin="layout" path="M 4.16667E-6 3.33333E-6 L -0.17153 0.00185 " pathEditMode="relative" rAng="0" ptsTypes="AA">
                                      <p:cBhvr>
                                        <p:cTn id="14" dur="2000" fill="hold"/>
                                        <p:tgtEl>
                                          <p:spTgt spid="12"/>
                                        </p:tgtEl>
                                        <p:attrNameLst>
                                          <p:attrName>ppt_x</p:attrName>
                                          <p:attrName>ppt_y</p:attrName>
                                        </p:attrNameLst>
                                      </p:cBhvr>
                                      <p:rCtr x="-8576" y="93"/>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grpId="2" nodeType="withEffect">
                                  <p:stCondLst>
                                    <p:cond delay="0"/>
                                  </p:stCondLst>
                                  <p:childTnLst>
                                    <p:set>
                                      <p:cBhvr>
                                        <p:cTn id="24" dur="1" fill="hold">
                                          <p:stCondLst>
                                            <p:cond delay="0"/>
                                          </p:stCondLst>
                                        </p:cTn>
                                        <p:tgtEl>
                                          <p:spTgt spid="1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left)">
                                      <p:cBhvr>
                                        <p:cTn id="2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2" grpId="1"/>
      <p:bldP spid="12" grpId="2"/>
      <p:bldP spid="7" grpId="0"/>
      <p:bldP spid="7" grpId="1"/>
      <p:bldP spid="14" grpId="0"/>
      <p:bldP spid="15" grpId="0"/>
      <p:bldP spid="1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2" name="TextBox 1">
            <a:extLst>
              <a:ext uri="{FF2B5EF4-FFF2-40B4-BE49-F238E27FC236}">
                <a16:creationId xmlns:a16="http://schemas.microsoft.com/office/drawing/2014/main" id="{1C540602-454D-AF48-D006-69F51752BEF0}"/>
              </a:ext>
            </a:extLst>
          </p:cNvPr>
          <p:cNvSpPr txBox="1"/>
          <p:nvPr/>
        </p:nvSpPr>
        <p:spPr>
          <a:xfrm>
            <a:off x="10127848" y="119219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766309-0B22-1A69-88AB-A4EBC06CFBBC}"/>
              </a:ext>
            </a:extLst>
          </p:cNvPr>
          <p:cNvSpPr txBox="1"/>
          <p:nvPr/>
        </p:nvSpPr>
        <p:spPr>
          <a:xfrm>
            <a:off x="10127848" y="219795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639;p35">
            <a:extLst>
              <a:ext uri="{FF2B5EF4-FFF2-40B4-BE49-F238E27FC236}">
                <a16:creationId xmlns:a16="http://schemas.microsoft.com/office/drawing/2014/main" id="{E4B528E4-271A-9AAB-44E0-27A0A6564D5D}"/>
              </a:ext>
            </a:extLst>
          </p:cNvPr>
          <p:cNvSpPr txBox="1"/>
          <p:nvPr/>
        </p:nvSpPr>
        <p:spPr>
          <a:xfrm>
            <a:off x="2126974" y="1896106"/>
            <a:ext cx="2279978"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rain</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1" name="Google Shape;639;p35">
            <a:extLst>
              <a:ext uri="{FF2B5EF4-FFF2-40B4-BE49-F238E27FC236}">
                <a16:creationId xmlns:a16="http://schemas.microsoft.com/office/drawing/2014/main" id="{C3E37967-B5A9-E97E-FF73-F68A3429DD73}"/>
              </a:ext>
            </a:extLst>
          </p:cNvPr>
          <p:cNvSpPr txBox="1"/>
          <p:nvPr/>
        </p:nvSpPr>
        <p:spPr>
          <a:xfrm>
            <a:off x="4245919" y="1912903"/>
            <a:ext cx="2771107"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coat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1061843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66667E-6 3.33333E-6 L -0.11302 0.00694 " pathEditMode="relative" rAng="0" ptsTypes="AA">
                                      <p:cBhvr>
                                        <p:cTn id="6" dur="2000" fill="hold"/>
                                        <p:tgtEl>
                                          <p:spTgt spid="10"/>
                                        </p:tgtEl>
                                        <p:attrNameLst>
                                          <p:attrName>ppt_x</p:attrName>
                                          <p:attrName>ppt_y</p:attrName>
                                        </p:attrNameLst>
                                      </p:cBhvr>
                                      <p:rCtr x="-5660" y="347"/>
                                    </p:animMotion>
                                  </p:childTnLst>
                                </p:cTn>
                              </p:par>
                              <p:par>
                                <p:cTn id="7" presetID="42" presetClass="path" presetSubtype="0" accel="50000" decel="50000" fill="hold" grpId="0" nodeType="withEffect">
                                  <p:stCondLst>
                                    <p:cond delay="0"/>
                                  </p:stCondLst>
                                  <p:childTnLst>
                                    <p:animMotion origin="layout" path="M 1.38889E-6 -2.96296E-6 L 0.11337 0.00255 " pathEditMode="relative" rAng="0" ptsTypes="AA">
                                      <p:cBhvr>
                                        <p:cTn id="8" dur="2000" fill="hold"/>
                                        <p:tgtEl>
                                          <p:spTgt spid="11"/>
                                        </p:tgtEl>
                                        <p:attrNameLst>
                                          <p:attrName>ppt_x</p:attrName>
                                          <p:attrName>ppt_y</p:attrName>
                                        </p:attrNameLst>
                                      </p:cBhvr>
                                      <p:rCtr x="5660"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12" name="Google Shape;639;p35">
            <a:extLst>
              <a:ext uri="{FF2B5EF4-FFF2-40B4-BE49-F238E27FC236}">
                <a16:creationId xmlns:a16="http://schemas.microsoft.com/office/drawing/2014/main" id="{43833661-3964-E7A0-ED42-87386B505450}"/>
              </a:ext>
            </a:extLst>
          </p:cNvPr>
          <p:cNvSpPr txBox="1"/>
          <p:nvPr/>
        </p:nvSpPr>
        <p:spPr>
          <a:xfrm>
            <a:off x="5280340" y="1936219"/>
            <a:ext cx="2771107"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coat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2" name="TextBox 1">
            <a:extLst>
              <a:ext uri="{FF2B5EF4-FFF2-40B4-BE49-F238E27FC236}">
                <a16:creationId xmlns:a16="http://schemas.microsoft.com/office/drawing/2014/main" id="{1C540602-454D-AF48-D006-69F51752BEF0}"/>
              </a:ext>
            </a:extLst>
          </p:cNvPr>
          <p:cNvSpPr txBox="1"/>
          <p:nvPr/>
        </p:nvSpPr>
        <p:spPr>
          <a:xfrm>
            <a:off x="10127848" y="119219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766309-0B22-1A69-88AB-A4EBC06CFBBC}"/>
              </a:ext>
            </a:extLst>
          </p:cNvPr>
          <p:cNvSpPr txBox="1"/>
          <p:nvPr/>
        </p:nvSpPr>
        <p:spPr>
          <a:xfrm>
            <a:off x="10127848" y="219795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639;p35">
            <a:extLst>
              <a:ext uri="{FF2B5EF4-FFF2-40B4-BE49-F238E27FC236}">
                <a16:creationId xmlns:a16="http://schemas.microsoft.com/office/drawing/2014/main" id="{2D53E819-FF52-E5CD-09BC-79C1B2C99B84}"/>
              </a:ext>
            </a:extLst>
          </p:cNvPr>
          <p:cNvSpPr txBox="1"/>
          <p:nvPr/>
        </p:nvSpPr>
        <p:spPr>
          <a:xfrm>
            <a:off x="1094482" y="1940389"/>
            <a:ext cx="2279978"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r</a:t>
            </a:r>
            <a:r>
              <a:rPr kumimoji="0" lang="en-US" sz="8800" b="1" i="0" u="sng" strike="noStrike" kern="0" cap="none" spc="0" normalizeH="0" baseline="0" noProof="0" dirty="0">
                <a:ln>
                  <a:noFill/>
                </a:ln>
                <a:solidFill>
                  <a:srgbClr val="2C629F"/>
                </a:solidFill>
                <a:effectLst/>
                <a:uLnTx/>
                <a:uFillTx/>
                <a:latin typeface="Century Gothic"/>
                <a:ea typeface="Century Gothic"/>
                <a:cs typeface="Century Gothic"/>
                <a:sym typeface="Century Gothic"/>
              </a:rPr>
              <a:t>ai</a:t>
            </a: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n</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8" name="Google Shape;639;p35">
            <a:extLst>
              <a:ext uri="{FF2B5EF4-FFF2-40B4-BE49-F238E27FC236}">
                <a16:creationId xmlns:a16="http://schemas.microsoft.com/office/drawing/2014/main" id="{6AEE537E-AC5F-DB2A-14C3-A6BF322B0DDC}"/>
              </a:ext>
            </a:extLst>
          </p:cNvPr>
          <p:cNvSpPr txBox="1"/>
          <p:nvPr/>
        </p:nvSpPr>
        <p:spPr>
          <a:xfrm>
            <a:off x="5278411" y="1934290"/>
            <a:ext cx="2771107"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c</a:t>
            </a:r>
            <a:r>
              <a:rPr kumimoji="0" lang="en-US" sz="8800" b="1" i="0" u="sng" strike="noStrike" kern="0" cap="none" spc="0" normalizeH="0" baseline="0" noProof="0" dirty="0">
                <a:ln>
                  <a:noFill/>
                </a:ln>
                <a:solidFill>
                  <a:srgbClr val="2C629F"/>
                </a:solidFill>
                <a:effectLst/>
                <a:uLnTx/>
                <a:uFillTx/>
                <a:latin typeface="Century Gothic"/>
                <a:ea typeface="Century Gothic"/>
                <a:cs typeface="Century Gothic"/>
                <a:sym typeface="Century Gothic"/>
              </a:rPr>
              <a:t>oa</a:t>
            </a: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3" name="Google Shape;639;p35">
            <a:extLst>
              <a:ext uri="{FF2B5EF4-FFF2-40B4-BE49-F238E27FC236}">
                <a16:creationId xmlns:a16="http://schemas.microsoft.com/office/drawing/2014/main" id="{9E4C40C0-A218-F0E6-06CC-B041310FC66B}"/>
              </a:ext>
            </a:extLst>
          </p:cNvPr>
          <p:cNvSpPr txBox="1"/>
          <p:nvPr/>
        </p:nvSpPr>
        <p:spPr>
          <a:xfrm>
            <a:off x="2126974" y="1896106"/>
            <a:ext cx="2279978"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rain</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4" name="Google Shape;639;p35">
            <a:extLst>
              <a:ext uri="{FF2B5EF4-FFF2-40B4-BE49-F238E27FC236}">
                <a16:creationId xmlns:a16="http://schemas.microsoft.com/office/drawing/2014/main" id="{C1A93BAA-9600-3D49-1CB8-4CD83C077501}"/>
              </a:ext>
            </a:extLst>
          </p:cNvPr>
          <p:cNvSpPr txBox="1"/>
          <p:nvPr/>
        </p:nvSpPr>
        <p:spPr>
          <a:xfrm>
            <a:off x="4245919" y="1912903"/>
            <a:ext cx="2771107"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coat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5" name="Right Arrow 14">
            <a:extLst>
              <a:ext uri="{FF2B5EF4-FFF2-40B4-BE49-F238E27FC236}">
                <a16:creationId xmlns:a16="http://schemas.microsoft.com/office/drawing/2014/main" id="{68994972-3549-A162-7CB6-610E468FD4A7}"/>
              </a:ext>
            </a:extLst>
          </p:cNvPr>
          <p:cNvSpPr/>
          <p:nvPr/>
        </p:nvSpPr>
        <p:spPr>
          <a:xfrm>
            <a:off x="2333889" y="3345813"/>
            <a:ext cx="4553048" cy="330200"/>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9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8.33333E-7 1.85185E-6 L 0.11302 -0.00648 " pathEditMode="relative" rAng="0" ptsTypes="AA">
                                      <p:cBhvr>
                                        <p:cTn id="12" dur="2000" fill="hold"/>
                                        <p:tgtEl>
                                          <p:spTgt spid="7"/>
                                        </p:tgtEl>
                                        <p:attrNameLst>
                                          <p:attrName>ppt_x</p:attrName>
                                          <p:attrName>ppt_y</p:attrName>
                                        </p:attrNameLst>
                                      </p:cBhvr>
                                      <p:rCtr x="5694" y="-231"/>
                                    </p:animMotion>
                                  </p:childTnLst>
                                </p:cTn>
                              </p:par>
                              <p:par>
                                <p:cTn id="13" presetID="42" presetClass="path" presetSubtype="0" accel="50000" decel="50000" fill="hold" grpId="1" nodeType="withEffect">
                                  <p:stCondLst>
                                    <p:cond delay="0"/>
                                  </p:stCondLst>
                                  <p:childTnLst>
                                    <p:animMotion origin="layout" path="M 5.55556E-7 -2.22222E-6 L -0.11303 -0.00301 " pathEditMode="relative" rAng="0" ptsTypes="AA">
                                      <p:cBhvr>
                                        <p:cTn id="14" dur="2000" fill="hold"/>
                                        <p:tgtEl>
                                          <p:spTgt spid="8"/>
                                        </p:tgtEl>
                                        <p:attrNameLst>
                                          <p:attrName>ppt_x</p:attrName>
                                          <p:attrName>ppt_y</p:attrName>
                                        </p:attrNameLst>
                                      </p:cBhvr>
                                      <p:rCtr x="-5694" y="-116"/>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grpId="2"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7" grpId="1"/>
      <p:bldP spid="8" grpId="0"/>
      <p:bldP spid="8" grpId="1"/>
      <p:bldP spid="8" grpId="2"/>
      <p:bldP spid="13" grpId="0"/>
      <p:bldP spid="14" grpId="0"/>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2" name="TextBox 1">
            <a:extLst>
              <a:ext uri="{FF2B5EF4-FFF2-40B4-BE49-F238E27FC236}">
                <a16:creationId xmlns:a16="http://schemas.microsoft.com/office/drawing/2014/main" id="{1C540602-454D-AF48-D006-69F51752BEF0}"/>
              </a:ext>
            </a:extLst>
          </p:cNvPr>
          <p:cNvSpPr txBox="1"/>
          <p:nvPr/>
        </p:nvSpPr>
        <p:spPr>
          <a:xfrm>
            <a:off x="10127848" y="119219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766309-0B22-1A69-88AB-A4EBC06CFBBC}"/>
              </a:ext>
            </a:extLst>
          </p:cNvPr>
          <p:cNvSpPr txBox="1"/>
          <p:nvPr/>
        </p:nvSpPr>
        <p:spPr>
          <a:xfrm>
            <a:off x="10127848" y="219795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639;p35">
            <a:extLst>
              <a:ext uri="{FF2B5EF4-FFF2-40B4-BE49-F238E27FC236}">
                <a16:creationId xmlns:a16="http://schemas.microsoft.com/office/drawing/2014/main" id="{E4B528E4-271A-9AAB-44E0-27A0A6564D5D}"/>
              </a:ext>
            </a:extLst>
          </p:cNvPr>
          <p:cNvSpPr txBox="1"/>
          <p:nvPr/>
        </p:nvSpPr>
        <p:spPr>
          <a:xfrm>
            <a:off x="1480931" y="1896106"/>
            <a:ext cx="3492552"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moon</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1" name="Google Shape;639;p35">
            <a:extLst>
              <a:ext uri="{FF2B5EF4-FFF2-40B4-BE49-F238E27FC236}">
                <a16:creationId xmlns:a16="http://schemas.microsoft.com/office/drawing/2014/main" id="{C3E37967-B5A9-E97E-FF73-F68A3429DD73}"/>
              </a:ext>
            </a:extLst>
          </p:cNvPr>
          <p:cNvSpPr txBox="1"/>
          <p:nvPr/>
        </p:nvSpPr>
        <p:spPr>
          <a:xfrm>
            <a:off x="4812449" y="1912903"/>
            <a:ext cx="2850620"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light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3264892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38889E-6 3.33333E-6 L -0.09601 0.00139 " pathEditMode="relative" rAng="0" ptsTypes="AA">
                                      <p:cBhvr>
                                        <p:cTn id="6" dur="2000" fill="hold"/>
                                        <p:tgtEl>
                                          <p:spTgt spid="10"/>
                                        </p:tgtEl>
                                        <p:attrNameLst>
                                          <p:attrName>ppt_x</p:attrName>
                                          <p:attrName>ppt_y</p:attrName>
                                        </p:attrNameLst>
                                      </p:cBhvr>
                                      <p:rCtr x="-4809" y="69"/>
                                    </p:animMotion>
                                  </p:childTnLst>
                                </p:cTn>
                              </p:par>
                              <p:par>
                                <p:cTn id="7" presetID="42" presetClass="path" presetSubtype="0" accel="50000" decel="50000" fill="hold" grpId="0" nodeType="withEffect">
                                  <p:stCondLst>
                                    <p:cond delay="0"/>
                                  </p:stCondLst>
                                  <p:childTnLst>
                                    <p:animMotion origin="layout" path="M 1.94444E-6 -2.96296E-6 L 0.09514 -0.00115 " pathEditMode="relative" rAng="0" ptsTypes="AA">
                                      <p:cBhvr>
                                        <p:cTn id="8" dur="2000" fill="hold"/>
                                        <p:tgtEl>
                                          <p:spTgt spid="11"/>
                                        </p:tgtEl>
                                        <p:attrNameLst>
                                          <p:attrName>ppt_x</p:attrName>
                                          <p:attrName>ppt_y</p:attrName>
                                        </p:attrNameLst>
                                      </p:cBhvr>
                                      <p:rCtr x="4757"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2" name="TextBox 1">
            <a:extLst>
              <a:ext uri="{FF2B5EF4-FFF2-40B4-BE49-F238E27FC236}">
                <a16:creationId xmlns:a16="http://schemas.microsoft.com/office/drawing/2014/main" id="{1C540602-454D-AF48-D006-69F51752BEF0}"/>
              </a:ext>
            </a:extLst>
          </p:cNvPr>
          <p:cNvSpPr txBox="1"/>
          <p:nvPr/>
        </p:nvSpPr>
        <p:spPr>
          <a:xfrm>
            <a:off x="10127848" y="119219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766309-0B22-1A69-88AB-A4EBC06CFBBC}"/>
              </a:ext>
            </a:extLst>
          </p:cNvPr>
          <p:cNvSpPr txBox="1"/>
          <p:nvPr/>
        </p:nvSpPr>
        <p:spPr>
          <a:xfrm>
            <a:off x="10127848" y="219795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639;p35">
            <a:extLst>
              <a:ext uri="{FF2B5EF4-FFF2-40B4-BE49-F238E27FC236}">
                <a16:creationId xmlns:a16="http://schemas.microsoft.com/office/drawing/2014/main" id="{41E931A8-C1A3-AE2E-4FA5-3543EC07C019}"/>
              </a:ext>
            </a:extLst>
          </p:cNvPr>
          <p:cNvSpPr txBox="1"/>
          <p:nvPr/>
        </p:nvSpPr>
        <p:spPr>
          <a:xfrm>
            <a:off x="606288" y="1912903"/>
            <a:ext cx="3492552"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m</a:t>
            </a:r>
            <a:r>
              <a:rPr kumimoji="0" lang="en-US" sz="8800" b="1" i="0" u="sng" strike="noStrike" kern="0" cap="none" spc="0" normalizeH="0" baseline="0" noProof="0" dirty="0">
                <a:ln>
                  <a:noFill/>
                </a:ln>
                <a:solidFill>
                  <a:srgbClr val="2C629F"/>
                </a:solidFill>
                <a:effectLst/>
                <a:uLnTx/>
                <a:uFillTx/>
                <a:latin typeface="Century Gothic"/>
                <a:ea typeface="Century Gothic"/>
                <a:cs typeface="Century Gothic"/>
                <a:sym typeface="Century Gothic"/>
              </a:rPr>
              <a:t>oo</a:t>
            </a: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n</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8" name="Google Shape;639;p35">
            <a:extLst>
              <a:ext uri="{FF2B5EF4-FFF2-40B4-BE49-F238E27FC236}">
                <a16:creationId xmlns:a16="http://schemas.microsoft.com/office/drawing/2014/main" id="{13DEE0B5-147F-7A7B-BAE7-122F2F8CB6E7}"/>
              </a:ext>
            </a:extLst>
          </p:cNvPr>
          <p:cNvSpPr txBox="1"/>
          <p:nvPr/>
        </p:nvSpPr>
        <p:spPr>
          <a:xfrm>
            <a:off x="5687092" y="1886979"/>
            <a:ext cx="2850620"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light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2" name="Google Shape;639;p35">
            <a:extLst>
              <a:ext uri="{FF2B5EF4-FFF2-40B4-BE49-F238E27FC236}">
                <a16:creationId xmlns:a16="http://schemas.microsoft.com/office/drawing/2014/main" id="{D04543D5-7D8D-C56E-7FF8-581572FA13B0}"/>
              </a:ext>
            </a:extLst>
          </p:cNvPr>
          <p:cNvSpPr txBox="1"/>
          <p:nvPr/>
        </p:nvSpPr>
        <p:spPr>
          <a:xfrm>
            <a:off x="5687092" y="1886979"/>
            <a:ext cx="2850620"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l</a:t>
            </a:r>
            <a:r>
              <a:rPr kumimoji="0" lang="en-US" sz="8800" b="1" i="0" u="sng" strike="noStrike" kern="0" cap="none" spc="0" normalizeH="0" baseline="0" noProof="0" dirty="0">
                <a:ln>
                  <a:noFill/>
                </a:ln>
                <a:solidFill>
                  <a:srgbClr val="2C629F"/>
                </a:solidFill>
                <a:effectLst/>
                <a:uLnTx/>
                <a:uFillTx/>
                <a:latin typeface="Century Gothic"/>
                <a:ea typeface="Century Gothic"/>
                <a:cs typeface="Century Gothic"/>
                <a:sym typeface="Century Gothic"/>
              </a:rPr>
              <a:t>igh</a:t>
            </a: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3" name="Google Shape;639;p35">
            <a:extLst>
              <a:ext uri="{FF2B5EF4-FFF2-40B4-BE49-F238E27FC236}">
                <a16:creationId xmlns:a16="http://schemas.microsoft.com/office/drawing/2014/main" id="{EC902B9A-06E3-871B-28E9-4CD4470D4185}"/>
              </a:ext>
            </a:extLst>
          </p:cNvPr>
          <p:cNvSpPr txBox="1"/>
          <p:nvPr/>
        </p:nvSpPr>
        <p:spPr>
          <a:xfrm>
            <a:off x="1480931" y="1896106"/>
            <a:ext cx="3492552"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moon</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4" name="Google Shape;639;p35">
            <a:extLst>
              <a:ext uri="{FF2B5EF4-FFF2-40B4-BE49-F238E27FC236}">
                <a16:creationId xmlns:a16="http://schemas.microsoft.com/office/drawing/2014/main" id="{32F37D64-96D0-EF44-A917-C6C28271AA11}"/>
              </a:ext>
            </a:extLst>
          </p:cNvPr>
          <p:cNvSpPr txBox="1"/>
          <p:nvPr/>
        </p:nvSpPr>
        <p:spPr>
          <a:xfrm>
            <a:off x="4812449" y="1912903"/>
            <a:ext cx="2850620"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light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5" name="Right Arrow 14">
            <a:extLst>
              <a:ext uri="{FF2B5EF4-FFF2-40B4-BE49-F238E27FC236}">
                <a16:creationId xmlns:a16="http://schemas.microsoft.com/office/drawing/2014/main" id="{C0AFAB46-6150-4A92-9997-186C36A59FBB}"/>
              </a:ext>
            </a:extLst>
          </p:cNvPr>
          <p:cNvSpPr/>
          <p:nvPr/>
        </p:nvSpPr>
        <p:spPr>
          <a:xfrm>
            <a:off x="1713053" y="3368962"/>
            <a:ext cx="5416952" cy="330200"/>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64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1.66667E-6 -2.96296E-6 L 0.09584 -0.00254 " pathEditMode="relative" rAng="0" ptsTypes="AA">
                                      <p:cBhvr>
                                        <p:cTn id="12" dur="2000" fill="hold"/>
                                        <p:tgtEl>
                                          <p:spTgt spid="7"/>
                                        </p:tgtEl>
                                        <p:attrNameLst>
                                          <p:attrName>ppt_x</p:attrName>
                                          <p:attrName>ppt_y</p:attrName>
                                        </p:attrNameLst>
                                      </p:cBhvr>
                                      <p:rCtr x="4792" y="-139"/>
                                    </p:animMotion>
                                  </p:childTnLst>
                                </p:cTn>
                              </p:par>
                              <p:par>
                                <p:cTn id="13" presetID="42" presetClass="path" presetSubtype="0" accel="50000" decel="50000" fill="hold" grpId="1" nodeType="withEffect">
                                  <p:stCondLst>
                                    <p:cond delay="0"/>
                                  </p:stCondLst>
                                  <p:childTnLst>
                                    <p:animMotion origin="layout" path="M 2.22222E-6 7.40741E-7 L -0.09549 0.00463 " pathEditMode="relative" rAng="0" ptsTypes="AA">
                                      <p:cBhvr>
                                        <p:cTn id="14" dur="2000" fill="hold"/>
                                        <p:tgtEl>
                                          <p:spTgt spid="12"/>
                                        </p:tgtEl>
                                        <p:attrNameLst>
                                          <p:attrName>ppt_x</p:attrName>
                                          <p:attrName>ppt_y</p:attrName>
                                        </p:attrNameLst>
                                      </p:cBhvr>
                                      <p:rCtr x="-4774" y="231"/>
                                    </p:animMotion>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par>
                                <p:cTn id="19" presetID="1" presetClass="exit" presetSubtype="0" fill="hold" grpId="2"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12" grpId="0"/>
      <p:bldP spid="12" grpId="1"/>
      <p:bldP spid="12" grpId="2"/>
      <p:bldP spid="13" grpId="0"/>
      <p:bldP spid="14" grpId="0"/>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4806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39541"/>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0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sunlight</a:t>
            </a:r>
            <a:endParaRPr kumimoji="0" sz="105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3870370"/>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0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grapefruit</a:t>
            </a:r>
            <a:endParaRPr kumimoji="0" sz="105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71933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143680" y="1799349"/>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000" b="1" i="0" u="none" strike="noStrike" kern="1200" cap="none" spc="0" normalizeH="0" baseline="0" noProof="0" dirty="0">
                <a:ln>
                  <a:noFill/>
                </a:ln>
                <a:solidFill>
                  <a:prstClr val="black"/>
                </a:solidFill>
                <a:effectLst/>
                <a:uLnTx/>
                <a:uFillTx/>
                <a:latin typeface="Century Gothic"/>
                <a:ea typeface="+mn-ea"/>
                <a:cs typeface="+mn-cs"/>
                <a:sym typeface="Century Gothic"/>
              </a:rPr>
              <a:t>maintain</a:t>
            </a:r>
            <a:endParaRPr kumimoji="0" sz="7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123144" y="1799349"/>
            <a:ext cx="395668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replay</a:t>
            </a:r>
            <a:endParaRPr kumimoji="0" lang="en-US" sz="7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143680" y="3417785"/>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oatmeal</a:t>
            </a:r>
            <a:endParaRPr kumimoji="0" lang="en-US" sz="7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123146" y="3417785"/>
            <a:ext cx="395668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unhook</a:t>
            </a:r>
            <a:endParaRPr kumimoji="0" lang="en-US" sz="7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143680" y="5015933"/>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teaspoon</a:t>
            </a:r>
            <a:endParaRPr kumimoji="0" lang="en-US" sz="7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5123145" y="5015933"/>
            <a:ext cx="395668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snowsuit</a:t>
            </a:r>
            <a:endParaRPr kumimoji="0" lang="en-US" sz="70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9573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6850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toothbrush</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3034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clueless</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49016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mn-ea"/>
                <a:cs typeface="Arial"/>
                <a:sym typeface="Century Gothic"/>
              </a:rPr>
              <a:t>chewy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2515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92</a:t>
            </a:r>
          </a:p>
          <a:p>
            <a:pPr algn="ctr"/>
            <a:r>
              <a:rPr lang="en-US" sz="4800" b="1" dirty="0">
                <a:solidFill>
                  <a:srgbClr val="E05436"/>
                </a:solidFill>
                <a:latin typeface="Century Gothic" panose="020B0502020202020204" pitchFamily="34" charset="0"/>
              </a:rPr>
              <a:t>Vowel Teams Review 2</a:t>
            </a:r>
          </a:p>
        </p:txBody>
      </p:sp>
    </p:spTree>
    <p:extLst>
      <p:ext uri="{BB962C8B-B14F-4D97-AF65-F5344CB8AC3E}">
        <p14:creationId xmlns:p14="http://schemas.microsoft.com/office/powerpoint/2010/main" val="14214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Vowel Team</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2347650"/>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 or more letters that work together to make 1 sound.</a:t>
            </a:r>
          </a:p>
        </p:txBody>
      </p:sp>
    </p:spTree>
    <p:extLst>
      <p:ext uri="{BB962C8B-B14F-4D97-AF65-F5344CB8AC3E}">
        <p14:creationId xmlns:p14="http://schemas.microsoft.com/office/powerpoint/2010/main" val="29996577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CAEFF1-D124-8707-0CBE-06D07D4419A4}"/>
              </a:ext>
            </a:extLst>
          </p:cNvPr>
          <p:cNvPicPr>
            <a:picLocks noChangeAspect="1"/>
          </p:cNvPicPr>
          <p:nvPr/>
        </p:nvPicPr>
        <p:blipFill>
          <a:blip r:embed="rId2"/>
          <a:stretch>
            <a:fillRect/>
          </a:stretch>
        </p:blipFill>
        <p:spPr>
          <a:xfrm>
            <a:off x="311972" y="199739"/>
            <a:ext cx="8520056" cy="5717113"/>
          </a:xfrm>
          <a:prstGeom prst="rect">
            <a:avLst/>
          </a:prstGeom>
        </p:spPr>
      </p:pic>
    </p:spTree>
    <p:extLst>
      <p:ext uri="{BB962C8B-B14F-4D97-AF65-F5344CB8AC3E}">
        <p14:creationId xmlns:p14="http://schemas.microsoft.com/office/powerpoint/2010/main" val="35851735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2" name="TextBox 1">
            <a:extLst>
              <a:ext uri="{FF2B5EF4-FFF2-40B4-BE49-F238E27FC236}">
                <a16:creationId xmlns:a16="http://schemas.microsoft.com/office/drawing/2014/main" id="{1C540602-454D-AF48-D006-69F51752BEF0}"/>
              </a:ext>
            </a:extLst>
          </p:cNvPr>
          <p:cNvSpPr txBox="1"/>
          <p:nvPr/>
        </p:nvSpPr>
        <p:spPr>
          <a:xfrm>
            <a:off x="10127848" y="119219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766309-0B22-1A69-88AB-A4EBC06CFBBC}"/>
              </a:ext>
            </a:extLst>
          </p:cNvPr>
          <p:cNvSpPr txBox="1"/>
          <p:nvPr/>
        </p:nvSpPr>
        <p:spPr>
          <a:xfrm>
            <a:off x="10127848" y="219795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639;p35">
            <a:extLst>
              <a:ext uri="{FF2B5EF4-FFF2-40B4-BE49-F238E27FC236}">
                <a16:creationId xmlns:a16="http://schemas.microsoft.com/office/drawing/2014/main" id="{E4B528E4-271A-9AAB-44E0-27A0A6564D5D}"/>
              </a:ext>
            </a:extLst>
          </p:cNvPr>
          <p:cNvSpPr txBox="1"/>
          <p:nvPr/>
        </p:nvSpPr>
        <p:spPr>
          <a:xfrm>
            <a:off x="2126974" y="1896106"/>
            <a:ext cx="2279978"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rain</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1" name="Google Shape;639;p35">
            <a:extLst>
              <a:ext uri="{FF2B5EF4-FFF2-40B4-BE49-F238E27FC236}">
                <a16:creationId xmlns:a16="http://schemas.microsoft.com/office/drawing/2014/main" id="{C3E37967-B5A9-E97E-FF73-F68A3429DD73}"/>
              </a:ext>
            </a:extLst>
          </p:cNvPr>
          <p:cNvSpPr txBox="1"/>
          <p:nvPr/>
        </p:nvSpPr>
        <p:spPr>
          <a:xfrm>
            <a:off x="4245919" y="1912903"/>
            <a:ext cx="2771107"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coat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Tree>
    <p:extLst>
      <p:ext uri="{BB962C8B-B14F-4D97-AF65-F5344CB8AC3E}">
        <p14:creationId xmlns:p14="http://schemas.microsoft.com/office/powerpoint/2010/main" val="338495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66667E-6 3.33333E-6 L -0.11302 0.00694 " pathEditMode="relative" rAng="0" ptsTypes="AA">
                                      <p:cBhvr>
                                        <p:cTn id="6" dur="2000" fill="hold"/>
                                        <p:tgtEl>
                                          <p:spTgt spid="10"/>
                                        </p:tgtEl>
                                        <p:attrNameLst>
                                          <p:attrName>ppt_x</p:attrName>
                                          <p:attrName>ppt_y</p:attrName>
                                        </p:attrNameLst>
                                      </p:cBhvr>
                                      <p:rCtr x="-5660" y="347"/>
                                    </p:animMotion>
                                  </p:childTnLst>
                                </p:cTn>
                              </p:par>
                              <p:par>
                                <p:cTn id="7" presetID="42" presetClass="path" presetSubtype="0" accel="50000" decel="50000" fill="hold" grpId="0" nodeType="withEffect">
                                  <p:stCondLst>
                                    <p:cond delay="0"/>
                                  </p:stCondLst>
                                  <p:childTnLst>
                                    <p:animMotion origin="layout" path="M 1.38889E-6 -2.96296E-6 L 0.11337 0.00255 " pathEditMode="relative" rAng="0" ptsTypes="AA">
                                      <p:cBhvr>
                                        <p:cTn id="8" dur="2000" fill="hold"/>
                                        <p:tgtEl>
                                          <p:spTgt spid="11"/>
                                        </p:tgtEl>
                                        <p:attrNameLst>
                                          <p:attrName>ppt_x</p:attrName>
                                          <p:attrName>ppt_y</p:attrName>
                                        </p:attrNameLst>
                                      </p:cBhvr>
                                      <p:rCtr x="5660"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12" name="Google Shape;639;p35">
            <a:extLst>
              <a:ext uri="{FF2B5EF4-FFF2-40B4-BE49-F238E27FC236}">
                <a16:creationId xmlns:a16="http://schemas.microsoft.com/office/drawing/2014/main" id="{43833661-3964-E7A0-ED42-87386B505450}"/>
              </a:ext>
            </a:extLst>
          </p:cNvPr>
          <p:cNvSpPr txBox="1"/>
          <p:nvPr/>
        </p:nvSpPr>
        <p:spPr>
          <a:xfrm>
            <a:off x="5280340" y="1936219"/>
            <a:ext cx="2771107"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coat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2" name="TextBox 1">
            <a:extLst>
              <a:ext uri="{FF2B5EF4-FFF2-40B4-BE49-F238E27FC236}">
                <a16:creationId xmlns:a16="http://schemas.microsoft.com/office/drawing/2014/main" id="{1C540602-454D-AF48-D006-69F51752BEF0}"/>
              </a:ext>
            </a:extLst>
          </p:cNvPr>
          <p:cNvSpPr txBox="1"/>
          <p:nvPr/>
        </p:nvSpPr>
        <p:spPr>
          <a:xfrm>
            <a:off x="10127848" y="119219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0766309-0B22-1A69-88AB-A4EBC06CFBBC}"/>
              </a:ext>
            </a:extLst>
          </p:cNvPr>
          <p:cNvSpPr txBox="1"/>
          <p:nvPr/>
        </p:nvSpPr>
        <p:spPr>
          <a:xfrm>
            <a:off x="10127848" y="219795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639;p35">
            <a:extLst>
              <a:ext uri="{FF2B5EF4-FFF2-40B4-BE49-F238E27FC236}">
                <a16:creationId xmlns:a16="http://schemas.microsoft.com/office/drawing/2014/main" id="{2D53E819-FF52-E5CD-09BC-79C1B2C99B84}"/>
              </a:ext>
            </a:extLst>
          </p:cNvPr>
          <p:cNvSpPr txBox="1"/>
          <p:nvPr/>
        </p:nvSpPr>
        <p:spPr>
          <a:xfrm>
            <a:off x="1094482" y="1940389"/>
            <a:ext cx="2279978"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r</a:t>
            </a:r>
            <a:r>
              <a:rPr kumimoji="0" lang="en-US" sz="8800" b="1" i="0" u="sng" strike="noStrike" kern="0" cap="none" spc="0" normalizeH="0" baseline="0" noProof="0" dirty="0">
                <a:ln>
                  <a:noFill/>
                </a:ln>
                <a:solidFill>
                  <a:srgbClr val="2C629F"/>
                </a:solidFill>
                <a:effectLst/>
                <a:uLnTx/>
                <a:uFillTx/>
                <a:latin typeface="Century Gothic"/>
                <a:ea typeface="Century Gothic"/>
                <a:cs typeface="Century Gothic"/>
                <a:sym typeface="Century Gothic"/>
              </a:rPr>
              <a:t>ai</a:t>
            </a: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n</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8" name="Google Shape;639;p35">
            <a:extLst>
              <a:ext uri="{FF2B5EF4-FFF2-40B4-BE49-F238E27FC236}">
                <a16:creationId xmlns:a16="http://schemas.microsoft.com/office/drawing/2014/main" id="{6AEE537E-AC5F-DB2A-14C3-A6BF322B0DDC}"/>
              </a:ext>
            </a:extLst>
          </p:cNvPr>
          <p:cNvSpPr txBox="1"/>
          <p:nvPr/>
        </p:nvSpPr>
        <p:spPr>
          <a:xfrm>
            <a:off x="5278411" y="1934290"/>
            <a:ext cx="2771107"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c</a:t>
            </a:r>
            <a:r>
              <a:rPr kumimoji="0" lang="en-US" sz="8800" b="1" i="0" u="sng" strike="noStrike" kern="0" cap="none" spc="0" normalizeH="0" baseline="0" noProof="0" dirty="0">
                <a:ln>
                  <a:noFill/>
                </a:ln>
                <a:solidFill>
                  <a:srgbClr val="2C629F"/>
                </a:solidFill>
                <a:effectLst/>
                <a:uLnTx/>
                <a:uFillTx/>
                <a:latin typeface="Century Gothic"/>
                <a:ea typeface="Century Gothic"/>
                <a:cs typeface="Century Gothic"/>
                <a:sym typeface="Century Gothic"/>
              </a:rPr>
              <a:t>oa</a:t>
            </a: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3" name="Google Shape;639;p35">
            <a:extLst>
              <a:ext uri="{FF2B5EF4-FFF2-40B4-BE49-F238E27FC236}">
                <a16:creationId xmlns:a16="http://schemas.microsoft.com/office/drawing/2014/main" id="{9E4C40C0-A218-F0E6-06CC-B041310FC66B}"/>
              </a:ext>
            </a:extLst>
          </p:cNvPr>
          <p:cNvSpPr txBox="1"/>
          <p:nvPr/>
        </p:nvSpPr>
        <p:spPr>
          <a:xfrm>
            <a:off x="2126974" y="1896106"/>
            <a:ext cx="2279978" cy="1325563"/>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rain</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4" name="Google Shape;639;p35">
            <a:extLst>
              <a:ext uri="{FF2B5EF4-FFF2-40B4-BE49-F238E27FC236}">
                <a16:creationId xmlns:a16="http://schemas.microsoft.com/office/drawing/2014/main" id="{C1A93BAA-9600-3D49-1CB8-4CD83C077501}"/>
              </a:ext>
            </a:extLst>
          </p:cNvPr>
          <p:cNvSpPr txBox="1"/>
          <p:nvPr/>
        </p:nvSpPr>
        <p:spPr>
          <a:xfrm>
            <a:off x="4245919" y="1912903"/>
            <a:ext cx="2771107" cy="13255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0" cap="none" spc="0" normalizeH="0" baseline="0" noProof="0" dirty="0">
                <a:ln>
                  <a:noFill/>
                </a:ln>
                <a:solidFill>
                  <a:prstClr val="black"/>
                </a:solidFill>
                <a:effectLst/>
                <a:uLnTx/>
                <a:uFillTx/>
                <a:latin typeface="Century Gothic"/>
                <a:ea typeface="Century Gothic"/>
                <a:cs typeface="Century Gothic"/>
                <a:sym typeface="Century Gothic"/>
              </a:rPr>
              <a:t>coat</a:t>
            </a:r>
            <a:endParaRPr kumimoji="0" sz="44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15" name="Right Arrow 14">
            <a:extLst>
              <a:ext uri="{FF2B5EF4-FFF2-40B4-BE49-F238E27FC236}">
                <a16:creationId xmlns:a16="http://schemas.microsoft.com/office/drawing/2014/main" id="{68994972-3549-A162-7CB6-610E468FD4A7}"/>
              </a:ext>
            </a:extLst>
          </p:cNvPr>
          <p:cNvSpPr/>
          <p:nvPr/>
        </p:nvSpPr>
        <p:spPr>
          <a:xfrm>
            <a:off x="2333889" y="3345813"/>
            <a:ext cx="4553048" cy="330200"/>
          </a:xfrm>
          <a:prstGeom prst="rightArrow">
            <a:avLst/>
          </a:prstGeom>
          <a:solidFill>
            <a:srgbClr val="2C629F"/>
          </a:solidFill>
          <a:ln>
            <a:solidFill>
              <a:srgbClr val="234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78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grpId="0" nodeType="clickEffect">
                                  <p:stCondLst>
                                    <p:cond delay="0"/>
                                  </p:stCondLst>
                                  <p:childTnLst>
                                    <p:animMotion origin="layout" path="M -8.33333E-7 1.85185E-6 L 0.11302 -0.00648 " pathEditMode="relative" rAng="0" ptsTypes="AA">
                                      <p:cBhvr>
                                        <p:cTn id="12" dur="2000" fill="hold"/>
                                        <p:tgtEl>
                                          <p:spTgt spid="7"/>
                                        </p:tgtEl>
                                        <p:attrNameLst>
                                          <p:attrName>ppt_x</p:attrName>
                                          <p:attrName>ppt_y</p:attrName>
                                        </p:attrNameLst>
                                      </p:cBhvr>
                                      <p:rCtr x="5694" y="-231"/>
                                    </p:animMotion>
                                  </p:childTnLst>
                                </p:cTn>
                              </p:par>
                              <p:par>
                                <p:cTn id="13" presetID="42" presetClass="path" presetSubtype="0" accel="50000" decel="50000" fill="hold" grpId="1" nodeType="withEffect">
                                  <p:stCondLst>
                                    <p:cond delay="0"/>
                                  </p:stCondLst>
                                  <p:childTnLst>
                                    <p:animMotion origin="layout" path="M 5.55556E-7 -2.22222E-6 L -0.11303 -0.00301 " pathEditMode="relative" rAng="0" ptsTypes="AA">
                                      <p:cBhvr>
                                        <p:cTn id="14" dur="2000" fill="hold"/>
                                        <p:tgtEl>
                                          <p:spTgt spid="8"/>
                                        </p:tgtEl>
                                        <p:attrNameLst>
                                          <p:attrName>ppt_x</p:attrName>
                                          <p:attrName>ppt_y</p:attrName>
                                        </p:attrNameLst>
                                      </p:cBhvr>
                                      <p:rCtr x="-5694" y="-116"/>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grpId="2"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7" grpId="1"/>
      <p:bldP spid="8" grpId="0"/>
      <p:bldP spid="8" grpId="1"/>
      <p:bldP spid="8" grpId="2"/>
      <p:bldP spid="13" grpId="0"/>
      <p:bldP spid="14" grpId="0"/>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1992436"/>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lunchroom</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newborn</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356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1992436"/>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between</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Sunday</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0369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floor</a:t>
            </a:r>
          </a:p>
        </p:txBody>
      </p:sp>
      <p:sp>
        <p:nvSpPr>
          <p:cNvPr id="2" name="Rectangle 1">
            <a:extLst>
              <a:ext uri="{FF2B5EF4-FFF2-40B4-BE49-F238E27FC236}">
                <a16:creationId xmlns:a16="http://schemas.microsoft.com/office/drawing/2014/main" id="{4AF847E3-A911-4C0F-B6A2-9334BB260FA4}"/>
              </a:ext>
            </a:extLst>
          </p:cNvPr>
          <p:cNvSpPr/>
          <p:nvPr/>
        </p:nvSpPr>
        <p:spPr>
          <a:xfrm>
            <a:off x="2674890"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EE346BB-2F0E-45A4-92B6-86B5544114D0}"/>
              </a:ext>
            </a:extLst>
          </p:cNvPr>
          <p:cNvSpPr/>
          <p:nvPr/>
        </p:nvSpPr>
        <p:spPr>
          <a:xfrm>
            <a:off x="3390308"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7630B932-AB7D-074B-A563-0226831121D6}"/>
              </a:ext>
            </a:extLst>
          </p:cNvPr>
          <p:cNvSpPr/>
          <p:nvPr/>
        </p:nvSpPr>
        <p:spPr>
          <a:xfrm>
            <a:off x="4759114"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3B7EFE0C-A369-F64D-B521-2E8FE2D6BDE7}"/>
              </a:ext>
            </a:extLst>
          </p:cNvPr>
          <p:cNvCxnSpPr>
            <a:cxnSpLocks/>
          </p:cNvCxnSpPr>
          <p:nvPr/>
        </p:nvCxnSpPr>
        <p:spPr>
          <a:xfrm>
            <a:off x="4027617" y="3898591"/>
            <a:ext cx="2117697"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218C373-67CE-6122-43AB-70705888A43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5801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poor</a:t>
            </a:r>
          </a:p>
        </p:txBody>
      </p:sp>
      <p:sp>
        <p:nvSpPr>
          <p:cNvPr id="2" name="Rectangle 1">
            <a:extLst>
              <a:ext uri="{FF2B5EF4-FFF2-40B4-BE49-F238E27FC236}">
                <a16:creationId xmlns:a16="http://schemas.microsoft.com/office/drawing/2014/main" id="{4AF847E3-A911-4C0F-B6A2-9334BB260FA4}"/>
              </a:ext>
            </a:extLst>
          </p:cNvPr>
          <p:cNvSpPr/>
          <p:nvPr/>
        </p:nvSpPr>
        <p:spPr>
          <a:xfrm>
            <a:off x="2968763" y="4077715"/>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eart 6">
            <a:extLst>
              <a:ext uri="{FF2B5EF4-FFF2-40B4-BE49-F238E27FC236}">
                <a16:creationId xmlns:a16="http://schemas.microsoft.com/office/drawing/2014/main" id="{8320AC7F-8AC6-BD45-9EF9-63E3DD5E159C}"/>
              </a:ext>
            </a:extLst>
          </p:cNvPr>
          <p:cNvSpPr/>
          <p:nvPr/>
        </p:nvSpPr>
        <p:spPr>
          <a:xfrm>
            <a:off x="4759114"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543E30B0-84A4-3540-AE01-B0E25BD92EEA}"/>
              </a:ext>
            </a:extLst>
          </p:cNvPr>
          <p:cNvCxnSpPr>
            <a:cxnSpLocks/>
          </p:cNvCxnSpPr>
          <p:nvPr/>
        </p:nvCxnSpPr>
        <p:spPr>
          <a:xfrm>
            <a:off x="4054503" y="3929332"/>
            <a:ext cx="2117697"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0FBC8998-C84C-2343-AE32-A42B048DBBFF}"/>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5477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door</a:t>
            </a:r>
          </a:p>
        </p:txBody>
      </p:sp>
      <p:sp>
        <p:nvSpPr>
          <p:cNvPr id="2" name="Rectangle 1">
            <a:extLst>
              <a:ext uri="{FF2B5EF4-FFF2-40B4-BE49-F238E27FC236}">
                <a16:creationId xmlns:a16="http://schemas.microsoft.com/office/drawing/2014/main" id="{4AF847E3-A911-4C0F-B6A2-9334BB260FA4}"/>
              </a:ext>
            </a:extLst>
          </p:cNvPr>
          <p:cNvSpPr/>
          <p:nvPr/>
        </p:nvSpPr>
        <p:spPr>
          <a:xfrm>
            <a:off x="3078141" y="4082176"/>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3D6E673A-EB77-D54B-9007-AEEE4D6ED66F}"/>
              </a:ext>
            </a:extLst>
          </p:cNvPr>
          <p:cNvSpPr/>
          <p:nvPr/>
        </p:nvSpPr>
        <p:spPr>
          <a:xfrm>
            <a:off x="4759114" y="4082176"/>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9A99B0B9-C8F0-654E-9137-C6537C7440DD}"/>
              </a:ext>
            </a:extLst>
          </p:cNvPr>
          <p:cNvCxnSpPr>
            <a:cxnSpLocks/>
          </p:cNvCxnSpPr>
          <p:nvPr/>
        </p:nvCxnSpPr>
        <p:spPr>
          <a:xfrm>
            <a:off x="4069743" y="3883351"/>
            <a:ext cx="2117697"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7610FAA-6587-2308-BF06-3BA4ADD17F0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640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won</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386769" y="406743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385507"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E5DA70EE-6B43-A241-B971-60073D16E56A}"/>
              </a:ext>
            </a:extLst>
          </p:cNvPr>
          <p:cNvSpPr/>
          <p:nvPr/>
        </p:nvSpPr>
        <p:spPr>
          <a:xfrm>
            <a:off x="4388379" y="407097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70ECD2F-6881-9779-8FD0-D4D4DBC31256}"/>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87861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son</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422338"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186725"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E5C83B7B-F145-9B4B-8826-0360B8B97033}"/>
              </a:ext>
            </a:extLst>
          </p:cNvPr>
          <p:cNvSpPr/>
          <p:nvPr/>
        </p:nvSpPr>
        <p:spPr>
          <a:xfrm>
            <a:off x="4178862"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966A7AC-ED20-67A2-E398-893CAD65F8BB}"/>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2018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month</a:t>
            </a:r>
          </a:p>
        </p:txBody>
      </p:sp>
      <p:sp>
        <p:nvSpPr>
          <p:cNvPr id="2" name="Rectangle 1">
            <a:extLst>
              <a:ext uri="{FF2B5EF4-FFF2-40B4-BE49-F238E27FC236}">
                <a16:creationId xmlns:a16="http://schemas.microsoft.com/office/drawing/2014/main" id="{4AF847E3-A911-4C0F-B6A2-9334BB260FA4}"/>
              </a:ext>
            </a:extLst>
          </p:cNvPr>
          <p:cNvSpPr/>
          <p:nvPr/>
        </p:nvSpPr>
        <p:spPr>
          <a:xfrm>
            <a:off x="2737340"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7CA55D2-D5A0-4BE6-8B50-ECED414CCB26}"/>
              </a:ext>
            </a:extLst>
          </p:cNvPr>
          <p:cNvSpPr/>
          <p:nvPr/>
        </p:nvSpPr>
        <p:spPr>
          <a:xfrm>
            <a:off x="4811034"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0BF6386-4A6C-43CE-9B20-DD6B2BEF7689}"/>
              </a:ext>
            </a:extLst>
          </p:cNvPr>
          <p:cNvSpPr/>
          <p:nvPr/>
        </p:nvSpPr>
        <p:spPr>
          <a:xfrm>
            <a:off x="5954310"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55E59CF9-C5F5-A445-9C10-64FE5345027B}"/>
              </a:ext>
            </a:extLst>
          </p:cNvPr>
          <p:cNvSpPr/>
          <p:nvPr/>
        </p:nvSpPr>
        <p:spPr>
          <a:xfrm>
            <a:off x="3849623"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E800FC2F-8862-37A1-1DB3-A64BDDDC95B2}"/>
              </a:ext>
            </a:extLst>
          </p:cNvPr>
          <p:cNvCxnSpPr>
            <a:cxnSpLocks/>
          </p:cNvCxnSpPr>
          <p:nvPr/>
        </p:nvCxnSpPr>
        <p:spPr>
          <a:xfrm>
            <a:off x="5711254" y="3929332"/>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AB2194F-0FAB-FE79-F275-DEF7FCACD729}"/>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3291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Please clean the stain on the floor.</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21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Their son got a scoop of ice cream as a sweet treat.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251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Put a teaspoon of toothpaste on your new toothbrush.</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229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Classroom Clean-up</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Miss Booker had so many things to do. Classes would be starting next week. She wanted the classroom to be perfect for the children’s first day! </a:t>
            </a:r>
          </a:p>
        </p:txBody>
      </p:sp>
    </p:spTree>
    <p:extLst>
      <p:ext uri="{BB962C8B-B14F-4D97-AF65-F5344CB8AC3E}">
        <p14:creationId xmlns:p14="http://schemas.microsoft.com/office/powerpoint/2010/main" val="36165204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On Tuesday, she needed to clean the floors and closets. They were filled with dust and grime from the summer months. On Thursday, she would need to unpack all the boxes. The boxes contained her books, games, and puzzles. </a:t>
            </a:r>
          </a:p>
          <a:p>
            <a:pPr lvl="0">
              <a:lnSpc>
                <a:spcPct val="120000"/>
              </a:lnSpc>
              <a:buClr>
                <a:prstClr val="black"/>
              </a:buClr>
              <a:buSzPts val="6600"/>
              <a:defRPr/>
            </a:pPr>
            <a:endParaRPr lang="en-US" sz="3200" dirty="0">
              <a:solidFill>
                <a:prstClr val="black"/>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On Friday, she would decorate the door and create a display in the hallway. She also wanted to put up a new welcome banner. </a:t>
            </a:r>
          </a:p>
          <a:p>
            <a:pPr lvl="0">
              <a:lnSpc>
                <a:spcPct val="120000"/>
              </a:lnSpc>
              <a:buClr>
                <a:prstClr val="black"/>
              </a:buClr>
              <a:buSzPts val="6600"/>
              <a:defRPr/>
            </a:pPr>
            <a:endParaRPr lang="en-US" sz="3200" dirty="0">
              <a:solidFill>
                <a:prstClr val="black"/>
              </a:solidFill>
              <a:latin typeface="Century Gothic"/>
              <a:ea typeface="Century Gothic"/>
              <a:cs typeface="Century Gothic"/>
              <a:sym typeface="Century Gothic"/>
            </a:endParaRP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Then on the weekend, she was going to plan the cool games and projects they would do during their first week. Miss Booker was so excited for her new class!</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6664875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ew</a:t>
            </a:r>
            <a:endParaRPr kumimoji="0" lang="en-US" sz="239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5229854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965</TotalTime>
  <Words>959</Words>
  <Application>Microsoft Macintosh PowerPoint</Application>
  <PresentationFormat>On-screen Show (4:3)</PresentationFormat>
  <Paragraphs>186</Paragraphs>
  <Slides>85</Slides>
  <Notes>37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85</vt:i4>
      </vt:variant>
    </vt:vector>
  </HeadingPairs>
  <TitlesOfParts>
    <vt:vector size="92" baseType="lpstr">
      <vt:lpstr>Arial</vt:lpstr>
      <vt:lpstr>Calibri</vt:lpstr>
      <vt:lpstr>Calibri Light</vt:lpstr>
      <vt:lpstr>Century Gothic</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43</cp:revision>
  <dcterms:created xsi:type="dcterms:W3CDTF">2022-06-06T14:24:31Z</dcterms:created>
  <dcterms:modified xsi:type="dcterms:W3CDTF">2022-09-06T02:45:14Z</dcterms:modified>
</cp:coreProperties>
</file>