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94"/>
  </p:notesMasterIdLst>
  <p:sldIdLst>
    <p:sldId id="2247" r:id="rId3"/>
    <p:sldId id="2199" r:id="rId4"/>
    <p:sldId id="3049" r:id="rId5"/>
    <p:sldId id="2248" r:id="rId6"/>
    <p:sldId id="2240" r:id="rId7"/>
    <p:sldId id="2238" r:id="rId8"/>
    <p:sldId id="2241" r:id="rId9"/>
    <p:sldId id="2198" r:id="rId10"/>
    <p:sldId id="4114" r:id="rId11"/>
    <p:sldId id="4361" r:id="rId12"/>
    <p:sldId id="4116" r:id="rId13"/>
    <p:sldId id="4362" r:id="rId14"/>
    <p:sldId id="4363" r:id="rId15"/>
    <p:sldId id="4364" r:id="rId16"/>
    <p:sldId id="4365" r:id="rId17"/>
    <p:sldId id="4366" r:id="rId18"/>
    <p:sldId id="4367" r:id="rId19"/>
    <p:sldId id="4368" r:id="rId20"/>
    <p:sldId id="4369" r:id="rId21"/>
    <p:sldId id="4370" r:id="rId22"/>
    <p:sldId id="4371" r:id="rId23"/>
    <p:sldId id="4372" r:id="rId24"/>
    <p:sldId id="4373" r:id="rId25"/>
    <p:sldId id="4374" r:id="rId26"/>
    <p:sldId id="4375" r:id="rId27"/>
    <p:sldId id="4376" r:id="rId28"/>
    <p:sldId id="4377" r:id="rId29"/>
    <p:sldId id="4378" r:id="rId30"/>
    <p:sldId id="4379" r:id="rId31"/>
    <p:sldId id="4380" r:id="rId32"/>
    <p:sldId id="2242" r:id="rId33"/>
    <p:sldId id="2200" r:id="rId34"/>
    <p:sldId id="2201" r:id="rId35"/>
    <p:sldId id="2243" r:id="rId36"/>
    <p:sldId id="2202" r:id="rId37"/>
    <p:sldId id="2244" r:id="rId38"/>
    <p:sldId id="2203" r:id="rId39"/>
    <p:sldId id="3566" r:id="rId40"/>
    <p:sldId id="3568" r:id="rId41"/>
    <p:sldId id="3342" r:id="rId42"/>
    <p:sldId id="3572" r:id="rId43"/>
    <p:sldId id="3569" r:id="rId44"/>
    <p:sldId id="3573" r:id="rId45"/>
    <p:sldId id="3570" r:id="rId46"/>
    <p:sldId id="3506" r:id="rId47"/>
    <p:sldId id="3855" r:id="rId48"/>
    <p:sldId id="3954" r:id="rId49"/>
    <p:sldId id="3955" r:id="rId50"/>
    <p:sldId id="4234" r:id="rId51"/>
    <p:sldId id="2213" r:id="rId52"/>
    <p:sldId id="2214" r:id="rId53"/>
    <p:sldId id="2245" r:id="rId54"/>
    <p:sldId id="2216" r:id="rId55"/>
    <p:sldId id="2250" r:id="rId56"/>
    <p:sldId id="2217" r:id="rId57"/>
    <p:sldId id="368" r:id="rId58"/>
    <p:sldId id="4381" r:id="rId59"/>
    <p:sldId id="4382" r:id="rId60"/>
    <p:sldId id="4383" r:id="rId61"/>
    <p:sldId id="4384" r:id="rId62"/>
    <p:sldId id="4385" r:id="rId63"/>
    <p:sldId id="4386" r:id="rId64"/>
    <p:sldId id="4387" r:id="rId65"/>
    <p:sldId id="4390" r:id="rId66"/>
    <p:sldId id="2381" r:id="rId67"/>
    <p:sldId id="2221" r:id="rId68"/>
    <p:sldId id="2222" r:id="rId69"/>
    <p:sldId id="2224" r:id="rId70"/>
    <p:sldId id="2226" r:id="rId71"/>
    <p:sldId id="2227" r:id="rId72"/>
    <p:sldId id="683" r:id="rId73"/>
    <p:sldId id="956" r:id="rId74"/>
    <p:sldId id="953" r:id="rId75"/>
    <p:sldId id="959" r:id="rId76"/>
    <p:sldId id="719" r:id="rId77"/>
    <p:sldId id="2228" r:id="rId78"/>
    <p:sldId id="2125" r:id="rId79"/>
    <p:sldId id="965" r:id="rId80"/>
    <p:sldId id="2229" r:id="rId81"/>
    <p:sldId id="2223" r:id="rId82"/>
    <p:sldId id="2230" r:id="rId83"/>
    <p:sldId id="2562" r:id="rId84"/>
    <p:sldId id="2563" r:id="rId85"/>
    <p:sldId id="2564" r:id="rId86"/>
    <p:sldId id="2234" r:id="rId87"/>
    <p:sldId id="2235" r:id="rId88"/>
    <p:sldId id="2158" r:id="rId89"/>
    <p:sldId id="2159" r:id="rId90"/>
    <p:sldId id="2166" r:id="rId91"/>
    <p:sldId id="2225" r:id="rId92"/>
    <p:sldId id="223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752"/>
    <p:restoredTop sz="96405"/>
  </p:normalViewPr>
  <p:slideViewPr>
    <p:cSldViewPr snapToGrid="0" snapToObjects="1">
      <p:cViewPr varScale="1">
        <p:scale>
          <a:sx n="131" d="100"/>
          <a:sy n="131" d="100"/>
        </p:scale>
        <p:origin x="65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287695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7219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69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06863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84427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8075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38906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18588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7012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2390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9918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9/5/22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47167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44214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63545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54728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1694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792651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91</a:t>
            </a:r>
          </a:p>
          <a:p>
            <a:pPr algn="ctr"/>
            <a:r>
              <a:rPr lang="en-US" sz="6000" b="1" dirty="0" err="1">
                <a:solidFill>
                  <a:srgbClr val="E05436"/>
                </a:solidFill>
                <a:latin typeface="Century Gothic" panose="020B0502020202020204" pitchFamily="34" charset="0"/>
              </a:rPr>
              <a:t>ew</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ui</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64953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703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035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0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4647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6980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550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702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426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408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3151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70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298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1103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2548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9872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86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8148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2807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1111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3253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Tree>
    <p:extLst>
      <p:ext uri="{BB962C8B-B14F-4D97-AF65-F5344CB8AC3E}">
        <p14:creationId xmlns:p14="http://schemas.microsoft.com/office/powerpoint/2010/main" val="2236075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spTree>
    <p:extLst>
      <p:ext uri="{BB962C8B-B14F-4D97-AF65-F5344CB8AC3E}">
        <p14:creationId xmlns:p14="http://schemas.microsoft.com/office/powerpoint/2010/main" val="33564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91</a:t>
            </a:r>
          </a:p>
          <a:p>
            <a:pPr algn="ctr"/>
            <a:r>
              <a:rPr lang="en-US" sz="4800" b="1" dirty="0" err="1">
                <a:solidFill>
                  <a:srgbClr val="E05436"/>
                </a:solidFill>
                <a:latin typeface="Century Gothic" panose="020B0502020202020204" pitchFamily="34" charset="0"/>
              </a:rPr>
              <a:t>ew</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ui</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65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Tree>
    <p:extLst>
      <p:ext uri="{BB962C8B-B14F-4D97-AF65-F5344CB8AC3E}">
        <p14:creationId xmlns:p14="http://schemas.microsoft.com/office/powerpoint/2010/main" val="14970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juice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29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Tree>
    <p:extLst>
      <p:ext uri="{BB962C8B-B14F-4D97-AF65-F5344CB8AC3E}">
        <p14:creationId xmlns:p14="http://schemas.microsoft.com/office/powerpoint/2010/main" val="35930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83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21142-A9C5-7778-2D34-5D4E7DBE1F37}"/>
              </a:ext>
            </a:extLst>
          </p:cNvPr>
          <p:cNvSpPr txBox="1"/>
          <p:nvPr/>
        </p:nvSpPr>
        <p:spPr>
          <a:xfrm>
            <a:off x="3271684" y="3478532"/>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noProof="0" dirty="0" err="1">
                <a:solidFill>
                  <a:prstClr val="black"/>
                </a:solidFill>
                <a:latin typeface="Century Gothic" panose="020B0502020202020204" pitchFamily="34" charset="0"/>
              </a:rPr>
              <a:t>u</a:t>
            </a: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1684" y="4309529"/>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701611" y="5975515"/>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3272471" y="5975698"/>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1684" y="5142251"/>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289504B-93E1-FA77-E9A3-04E301AB3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879" y="54112"/>
            <a:ext cx="2578641" cy="3420142"/>
          </a:xfrm>
          <a:prstGeom prst="rect">
            <a:avLst/>
          </a:prstGeom>
          <a:ln w="12700">
            <a:solidFill>
              <a:schemeClr val="tx1"/>
            </a:solidFill>
          </a:ln>
        </p:spPr>
      </p:pic>
      <p:sp>
        <p:nvSpPr>
          <p:cNvPr id="6" name="TextBox 5">
            <a:extLst>
              <a:ext uri="{FF2B5EF4-FFF2-40B4-BE49-F238E27FC236}">
                <a16:creationId xmlns:a16="http://schemas.microsoft.com/office/drawing/2014/main" id="{FD3AC9D0-041B-C811-3741-B765607076C7}"/>
              </a:ext>
            </a:extLst>
          </p:cNvPr>
          <p:cNvSpPr txBox="1"/>
          <p:nvPr/>
        </p:nvSpPr>
        <p:spPr>
          <a:xfrm>
            <a:off x="5858674" y="5976077"/>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71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759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blew</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blueprint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45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drew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cruise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fruit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03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blue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newborn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Tuesday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91</a:t>
            </a:r>
          </a:p>
          <a:p>
            <a:pPr algn="ctr"/>
            <a:r>
              <a:rPr lang="en-US" sz="4800" b="1" dirty="0" err="1">
                <a:solidFill>
                  <a:srgbClr val="E05436"/>
                </a:solidFill>
                <a:latin typeface="Century Gothic" panose="020B0502020202020204" pitchFamily="34" charset="0"/>
              </a:rPr>
              <a:t>ew</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ui</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Tree>
    <p:extLst>
      <p:ext uri="{BB962C8B-B14F-4D97-AF65-F5344CB8AC3E}">
        <p14:creationId xmlns:p14="http://schemas.microsoft.com/office/powerpoint/2010/main" val="3289453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spTree>
    <p:extLst>
      <p:ext uri="{BB962C8B-B14F-4D97-AF65-F5344CB8AC3E}">
        <p14:creationId xmlns:p14="http://schemas.microsoft.com/office/powerpoint/2010/main" val="40190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709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Tree>
    <p:extLst>
      <p:ext uri="{BB962C8B-B14F-4D97-AF65-F5344CB8AC3E}">
        <p14:creationId xmlns:p14="http://schemas.microsoft.com/office/powerpoint/2010/main" val="17029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juice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33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Tree>
    <p:extLst>
      <p:ext uri="{BB962C8B-B14F-4D97-AF65-F5344CB8AC3E}">
        <p14:creationId xmlns:p14="http://schemas.microsoft.com/office/powerpoint/2010/main" val="153277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65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21142-A9C5-7778-2D34-5D4E7DBE1F37}"/>
              </a:ext>
            </a:extLst>
          </p:cNvPr>
          <p:cNvSpPr txBox="1"/>
          <p:nvPr/>
        </p:nvSpPr>
        <p:spPr>
          <a:xfrm>
            <a:off x="3271684" y="3478532"/>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noProof="0" dirty="0" err="1">
                <a:solidFill>
                  <a:prstClr val="black"/>
                </a:solidFill>
                <a:latin typeface="Century Gothic" panose="020B0502020202020204" pitchFamily="34" charset="0"/>
              </a:rPr>
              <a:t>u</a:t>
            </a: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1684" y="4309529"/>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701611" y="5975515"/>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3272471" y="5975698"/>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1684" y="5142251"/>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289504B-93E1-FA77-E9A3-04E301AB3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879" y="54112"/>
            <a:ext cx="2578641" cy="3420142"/>
          </a:xfrm>
          <a:prstGeom prst="rect">
            <a:avLst/>
          </a:prstGeom>
          <a:ln w="12700">
            <a:solidFill>
              <a:schemeClr val="tx1"/>
            </a:solidFill>
          </a:ln>
        </p:spPr>
      </p:pic>
      <p:sp>
        <p:nvSpPr>
          <p:cNvPr id="6" name="TextBox 5">
            <a:extLst>
              <a:ext uri="{FF2B5EF4-FFF2-40B4-BE49-F238E27FC236}">
                <a16:creationId xmlns:a16="http://schemas.microsoft.com/office/drawing/2014/main" id="{FD3AC9D0-041B-C811-3741-B765607076C7}"/>
              </a:ext>
            </a:extLst>
          </p:cNvPr>
          <p:cNvSpPr txBox="1"/>
          <p:nvPr/>
        </p:nvSpPr>
        <p:spPr>
          <a:xfrm>
            <a:off x="5858674" y="5976077"/>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84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new</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72025" y="1948974"/>
            <a:ext cx="43719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threw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fruit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72027" y="3949793"/>
            <a:ext cx="43719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blue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001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80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7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0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1BFAA9AD-2DFF-FD6F-22B4-2EAA2779D2F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87329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Sue made stew for the whole crew.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3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month will we go on the cruise?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5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Sue threw on her new suit to go to the pool.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4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Cruise Ship Trip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5" y="1388455"/>
            <a:ext cx="8339083"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Drew and Marley were thrilled as they walked onto their first cruise ship. They had been packing for this trip for months. Their suitcases were so full they almost did not close. When they got to their cabin, they looked out their window and saw the vast blue sea. It was very pretty!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They left their suitcases in the cabin and went to grab a bite to eat by the pool. Yes, the new cruise ship had a pool! How cool! Drew drank apple juice while Marley chewed on some fruit. They watched the crew greeting everyone as they came onto the ship.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“This is going to be a fantastic trip!” said Marley. “Yes, I think when we get back on Tuesday, I will feel relaxed and renewed!” Drew said as the ship’s horn blew. Honk! Honk! “And off we go!” Marley squealed. It was a dream come true.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11168491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1015</TotalTime>
  <Words>992</Words>
  <Application>Microsoft Macintosh PowerPoint</Application>
  <PresentationFormat>On-screen Show (4:3)</PresentationFormat>
  <Paragraphs>188</Paragraphs>
  <Slides>91</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91</vt:i4>
      </vt:variant>
    </vt:vector>
  </HeadingPairs>
  <TitlesOfParts>
    <vt:vector size="97"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2022-09-06T02:44:40Z</dcterms:modified>
</cp:coreProperties>
</file>