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91" r:id="rId3"/>
  </p:sldMasterIdLst>
  <p:notesMasterIdLst>
    <p:notesMasterId r:id="rId88"/>
  </p:notesMasterIdLst>
  <p:sldIdLst>
    <p:sldId id="2247" r:id="rId4"/>
    <p:sldId id="2199" r:id="rId5"/>
    <p:sldId id="3049" r:id="rId6"/>
    <p:sldId id="2248" r:id="rId7"/>
    <p:sldId id="2240" r:id="rId8"/>
    <p:sldId id="2238" r:id="rId9"/>
    <p:sldId id="2241" r:id="rId10"/>
    <p:sldId id="2198" r:id="rId11"/>
    <p:sldId id="4654" r:id="rId12"/>
    <p:sldId id="4655" r:id="rId13"/>
    <p:sldId id="4656" r:id="rId14"/>
    <p:sldId id="4657" r:id="rId15"/>
    <p:sldId id="4658" r:id="rId16"/>
    <p:sldId id="4659" r:id="rId17"/>
    <p:sldId id="4660" r:id="rId18"/>
    <p:sldId id="4661" r:id="rId19"/>
    <p:sldId id="4662" r:id="rId20"/>
    <p:sldId id="4663" r:id="rId21"/>
    <p:sldId id="4664" r:id="rId22"/>
    <p:sldId id="4665" r:id="rId23"/>
    <p:sldId id="4666" r:id="rId24"/>
    <p:sldId id="4667" r:id="rId25"/>
    <p:sldId id="4668" r:id="rId26"/>
    <p:sldId id="4669" r:id="rId27"/>
    <p:sldId id="4670" r:id="rId28"/>
    <p:sldId id="4671" r:id="rId29"/>
    <p:sldId id="4672" r:id="rId30"/>
    <p:sldId id="4673" r:id="rId31"/>
    <p:sldId id="2242" r:id="rId32"/>
    <p:sldId id="2200" r:id="rId33"/>
    <p:sldId id="2201" r:id="rId34"/>
    <p:sldId id="2243" r:id="rId35"/>
    <p:sldId id="2202" r:id="rId36"/>
    <p:sldId id="2244" r:id="rId37"/>
    <p:sldId id="2203" r:id="rId38"/>
    <p:sldId id="349" r:id="rId39"/>
    <p:sldId id="3336" r:id="rId40"/>
    <p:sldId id="3561" r:id="rId41"/>
    <p:sldId id="3562" r:id="rId42"/>
    <p:sldId id="3560" r:id="rId43"/>
    <p:sldId id="3853" r:id="rId44"/>
    <p:sldId id="3947" r:id="rId45"/>
    <p:sldId id="3948" r:id="rId46"/>
    <p:sldId id="4234" r:id="rId47"/>
    <p:sldId id="2213" r:id="rId48"/>
    <p:sldId id="2214" r:id="rId49"/>
    <p:sldId id="2245" r:id="rId50"/>
    <p:sldId id="2216" r:id="rId51"/>
    <p:sldId id="2250" r:id="rId52"/>
    <p:sldId id="2217" r:id="rId53"/>
    <p:sldId id="368" r:id="rId54"/>
    <p:sldId id="4674" r:id="rId55"/>
    <p:sldId id="4675" r:id="rId56"/>
    <p:sldId id="4676" r:id="rId57"/>
    <p:sldId id="4677" r:id="rId58"/>
    <p:sldId id="4679" r:id="rId59"/>
    <p:sldId id="2379" r:id="rId60"/>
    <p:sldId id="2221" r:id="rId61"/>
    <p:sldId id="2222" r:id="rId62"/>
    <p:sldId id="2224" r:id="rId63"/>
    <p:sldId id="2226" r:id="rId64"/>
    <p:sldId id="2227" r:id="rId65"/>
    <p:sldId id="649" r:id="rId66"/>
    <p:sldId id="941" r:id="rId67"/>
    <p:sldId id="1039" r:id="rId68"/>
    <p:sldId id="947" r:id="rId69"/>
    <p:sldId id="2228" r:id="rId70"/>
    <p:sldId id="2125" r:id="rId71"/>
    <p:sldId id="683" r:id="rId72"/>
    <p:sldId id="956" r:id="rId73"/>
    <p:sldId id="953" r:id="rId74"/>
    <p:sldId id="2229" r:id="rId75"/>
    <p:sldId id="2223" r:id="rId76"/>
    <p:sldId id="2230" r:id="rId77"/>
    <p:sldId id="2556" r:id="rId78"/>
    <p:sldId id="2557" r:id="rId79"/>
    <p:sldId id="2558" r:id="rId80"/>
    <p:sldId id="2234" r:id="rId81"/>
    <p:sldId id="2235" r:id="rId82"/>
    <p:sldId id="2158" r:id="rId83"/>
    <p:sldId id="2159" r:id="rId84"/>
    <p:sldId id="2166" r:id="rId85"/>
    <p:sldId id="2225" r:id="rId86"/>
    <p:sldId id="2236"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8762"/>
  </p:normalViewPr>
  <p:slideViewPr>
    <p:cSldViewPr snapToGrid="0" snapToObjects="1">
      <p:cViewPr varScale="1">
        <p:scale>
          <a:sx n="102" d="100"/>
          <a:sy n="102" d="100"/>
        </p:scale>
        <p:origin x="1456"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830255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86+</a:t>
            </a:r>
          </a:p>
          <a:p>
            <a:pPr defTabSz="966612">
              <a:defRPr/>
            </a:pPr>
            <a:endParaRPr lang="en-US" dirty="0"/>
          </a:p>
          <a:p>
            <a:pPr defTabSz="966612">
              <a:defRPr/>
            </a:pPr>
            <a:r>
              <a:rPr lang="en-US" dirty="0"/>
              <a:t>The first A represents the /</a:t>
            </a:r>
            <a:r>
              <a:rPr lang="en-US" dirty="0" err="1"/>
              <a:t>ə</a:t>
            </a:r>
            <a:r>
              <a:rPr lang="en-US" dirty="0"/>
              <a:t>/ or the /</a:t>
            </a:r>
            <a:r>
              <a:rPr lang="en-US" dirty="0" err="1"/>
              <a:t>ŭ</a:t>
            </a:r>
            <a:r>
              <a:rPr lang="en-US" dirty="0"/>
              <a:t>/ sound, depending on stress.</a:t>
            </a:r>
          </a:p>
          <a:p>
            <a:pPr defTabSz="966612">
              <a:defRPr/>
            </a:pPr>
            <a:r>
              <a:rPr lang="en-US" dirty="0"/>
              <a:t>AI represents the /</a:t>
            </a:r>
            <a:r>
              <a:rPr lang="en-US" dirty="0" err="1"/>
              <a:t>ĕ</a:t>
            </a:r>
            <a:r>
              <a:rPr lang="en-US" dirty="0"/>
              <a:t>/ or /</a:t>
            </a:r>
            <a:r>
              <a:rPr lang="en-US" dirty="0" err="1"/>
              <a:t>ĭ</a:t>
            </a:r>
            <a:r>
              <a:rPr lang="en-US" dirty="0"/>
              <a:t>/ sound, depending on dialect.</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AI in again is pronounced /</a:t>
            </a:r>
            <a:r>
              <a:rPr lang="en-US" dirty="0" err="1"/>
              <a:t>ā</a:t>
            </a:r>
            <a:r>
              <a:rPr lang="en-US" dirty="0"/>
              <a:t>/. In this case, this part of the word would not be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2452470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86+</a:t>
            </a:r>
          </a:p>
          <a:p>
            <a:pPr defTabSz="966612">
              <a:defRPr/>
            </a:pPr>
            <a:endParaRPr lang="en-US" dirty="0"/>
          </a:p>
          <a:p>
            <a:pPr defTabSz="966612">
              <a:defRPr/>
            </a:pPr>
            <a:r>
              <a:rPr lang="en-US" dirty="0"/>
              <a:t>The first A represents the /</a:t>
            </a:r>
            <a:r>
              <a:rPr lang="en-US" dirty="0" err="1"/>
              <a:t>ə</a:t>
            </a:r>
            <a:r>
              <a:rPr lang="en-US" dirty="0"/>
              <a:t>/ or the /</a:t>
            </a:r>
            <a:r>
              <a:rPr lang="en-US" dirty="0" err="1"/>
              <a:t>ŭ</a:t>
            </a:r>
            <a:r>
              <a:rPr lang="en-US" dirty="0"/>
              <a:t>/ sound, depending on stress.</a:t>
            </a:r>
          </a:p>
          <a:p>
            <a:pPr defTabSz="966612">
              <a:defRPr/>
            </a:pPr>
            <a:r>
              <a:rPr lang="en-US" dirty="0"/>
              <a:t>AI represents the /</a:t>
            </a:r>
            <a:r>
              <a:rPr lang="en-US" dirty="0" err="1"/>
              <a:t>ĕ</a:t>
            </a:r>
            <a:r>
              <a:rPr lang="en-US" dirty="0"/>
              <a:t>/ or /</a:t>
            </a:r>
            <a:r>
              <a:rPr lang="en-US" dirty="0" err="1"/>
              <a:t>ĭ</a:t>
            </a:r>
            <a:r>
              <a:rPr lang="en-US" dirty="0"/>
              <a:t>/ sound, depending on dialect.</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AI in against is pronounced /</a:t>
            </a:r>
            <a:r>
              <a:rPr lang="en-US" dirty="0" err="1"/>
              <a:t>ā</a:t>
            </a:r>
            <a:r>
              <a:rPr lang="en-US" dirty="0"/>
              <a:t>/. In this case, this part of the word would not be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US" dirty="0"/>
          </a:p>
          <a:p>
            <a:pPr defTabSz="966612">
              <a:defRPr/>
            </a:pPr>
            <a:endParaRPr lang="en-US" dirty="0"/>
          </a:p>
          <a:p>
            <a:endParaRPr lang="en-US" dirty="0"/>
          </a:p>
        </p:txBody>
      </p:sp>
    </p:spTree>
    <p:extLst>
      <p:ext uri="{BB962C8B-B14F-4D97-AF65-F5344CB8AC3E}">
        <p14:creationId xmlns:p14="http://schemas.microsoft.com/office/powerpoint/2010/main" val="1156435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A represents the /</a:t>
            </a:r>
            <a:r>
              <a:rPr lang="en-US" dirty="0" err="1"/>
              <a:t>ŏ</a:t>
            </a:r>
            <a:r>
              <a:rPr lang="en-US" dirty="0"/>
              <a:t>/ or /aw/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224313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ŏ</a:t>
            </a:r>
            <a:r>
              <a:rPr lang="en-US" dirty="0"/>
              <a:t>/ or /aw/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52207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44586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89+</a:t>
            </a:r>
          </a:p>
          <a:p>
            <a:pPr defTabSz="966612">
              <a:defRPr/>
            </a:pPr>
            <a:endParaRPr lang="en-US" dirty="0"/>
          </a:p>
          <a:p>
            <a:pPr defTabSz="966612">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454129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31943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40</a:t>
            </a:fld>
            <a:endParaRPr lang="en-US" dirty="0"/>
          </a:p>
        </p:txBody>
      </p:sp>
    </p:spTree>
    <p:extLst>
      <p:ext uri="{BB962C8B-B14F-4D97-AF65-F5344CB8AC3E}">
        <p14:creationId xmlns:p14="http://schemas.microsoft.com/office/powerpoint/2010/main" val="401612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10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567129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74630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20423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842453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919349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9/5/22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907988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9/5/22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212715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9/5/22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212143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068736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652017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217559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85126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192200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996676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9/5/22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695971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071428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587363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6584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848553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9/5/22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909590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9/5/22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0078525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9/5/22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955276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9/5/22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092510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156310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874616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53633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166973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704"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9/5/22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51342686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9/5/22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5225034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89</a:t>
            </a:r>
          </a:p>
          <a:p>
            <a:pPr algn="ctr"/>
            <a:r>
              <a:rPr lang="en-US" sz="6000" b="1" dirty="0" err="1">
                <a:solidFill>
                  <a:srgbClr val="E05436"/>
                </a:solidFill>
                <a:latin typeface="Century Gothic" panose="020B0502020202020204" pitchFamily="34" charset="0"/>
              </a:rPr>
              <a:t>oo</a:t>
            </a:r>
            <a:r>
              <a:rPr lang="en-US" sz="6000" b="1" dirty="0">
                <a:solidFill>
                  <a:srgbClr val="E05436"/>
                </a:solidFill>
                <a:latin typeface="Century Gothic" panose="020B0502020202020204" pitchFamily="34" charset="0"/>
              </a:rPr>
              <a:t>, u /</a:t>
            </a:r>
            <a:r>
              <a:rPr lang="en-US" sz="6000" b="1" dirty="0" err="1">
                <a:solidFill>
                  <a:srgbClr val="E05436"/>
                </a:solidFill>
                <a:latin typeface="Century Gothic" panose="020B0502020202020204" pitchFamily="34" charset="0"/>
              </a:rPr>
              <a:t>oo</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5145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5221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31637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88303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1069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6704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1651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6539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03526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4492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8918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0091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7602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3636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743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22937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80576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25408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00681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EA95D9-E945-1292-7FA7-BB1F027C0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8414" y="789034"/>
            <a:ext cx="2767172" cy="3673238"/>
          </a:xfrm>
          <a:prstGeom prst="rect">
            <a:avLst/>
          </a:prstGeom>
          <a:ln w="12700">
            <a:solidFill>
              <a:schemeClr val="tx1"/>
            </a:solidFill>
          </a:ln>
        </p:spPr>
      </p:pic>
      <p:sp>
        <p:nvSpPr>
          <p:cNvPr id="5" name="Rectangle 4">
            <a:extLst>
              <a:ext uri="{FF2B5EF4-FFF2-40B4-BE49-F238E27FC236}">
                <a16:creationId xmlns:a16="http://schemas.microsoft.com/office/drawing/2014/main" id="{89481632-A12B-4438-97B9-CF7B835D0347}"/>
              </a:ext>
            </a:extLst>
          </p:cNvPr>
          <p:cNvSpPr/>
          <p:nvPr/>
        </p:nvSpPr>
        <p:spPr>
          <a:xfrm>
            <a:off x="3664610" y="481121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125840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7273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good</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look</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90152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EA95D9-E945-1292-7FA7-BB1F027C0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8414" y="789034"/>
            <a:ext cx="2767172" cy="3673238"/>
          </a:xfrm>
          <a:prstGeom prst="rect">
            <a:avLst/>
          </a:prstGeom>
          <a:ln w="12700">
            <a:solidFill>
              <a:schemeClr val="tx1"/>
            </a:solidFill>
          </a:ln>
        </p:spPr>
      </p:pic>
      <p:sp>
        <p:nvSpPr>
          <p:cNvPr id="5" name="Rectangle 4">
            <a:extLst>
              <a:ext uri="{FF2B5EF4-FFF2-40B4-BE49-F238E27FC236}">
                <a16:creationId xmlns:a16="http://schemas.microsoft.com/office/drawing/2014/main" id="{89481632-A12B-4438-97B9-CF7B835D0347}"/>
              </a:ext>
            </a:extLst>
          </p:cNvPr>
          <p:cNvSpPr/>
          <p:nvPr/>
        </p:nvSpPr>
        <p:spPr>
          <a:xfrm>
            <a:off x="3664610" y="481121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872557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7273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bush</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419387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89</a:t>
            </a:r>
          </a:p>
          <a:p>
            <a:pPr algn="ctr"/>
            <a:r>
              <a:rPr lang="en-US" sz="4800" b="1" dirty="0" err="1">
                <a:solidFill>
                  <a:srgbClr val="E05436"/>
                </a:solidFill>
                <a:latin typeface="Century Gothic" panose="020B0502020202020204" pitchFamily="34" charset="0"/>
              </a:rPr>
              <a:t>oo</a:t>
            </a:r>
            <a:r>
              <a:rPr lang="en-US" sz="4800" b="1" dirty="0">
                <a:solidFill>
                  <a:srgbClr val="E05436"/>
                </a:solidFill>
                <a:latin typeface="Century Gothic" panose="020B0502020202020204" pitchFamily="34" charset="0"/>
              </a:rPr>
              <a:t>, u /</a:t>
            </a:r>
            <a:r>
              <a:rPr lang="en-US" sz="4800" b="1" dirty="0" err="1">
                <a:solidFill>
                  <a:srgbClr val="E05436"/>
                </a:solidFill>
                <a:latin typeface="Century Gothic" panose="020B0502020202020204" pitchFamily="34" charset="0"/>
              </a:rPr>
              <a:t>oo</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EA95D9-E945-1292-7FA7-BB1F027C0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13" name="TextBox 12">
            <a:extLst>
              <a:ext uri="{FF2B5EF4-FFF2-40B4-BE49-F238E27FC236}">
                <a16:creationId xmlns:a16="http://schemas.microsoft.com/office/drawing/2014/main" id="{621320E6-E530-4155-809A-44EB654C3E79}"/>
              </a:ext>
            </a:extLst>
          </p:cNvPr>
          <p:cNvSpPr txBox="1"/>
          <p:nvPr/>
        </p:nvSpPr>
        <p:spPr>
          <a:xfrm>
            <a:off x="3180891" y="447470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
        <p:nvSpPr>
          <p:cNvPr id="14" name="TextBox 13">
            <a:extLst>
              <a:ext uri="{FF2B5EF4-FFF2-40B4-BE49-F238E27FC236}">
                <a16:creationId xmlns:a16="http://schemas.microsoft.com/office/drawing/2014/main" id="{94BE616C-6ADD-FC06-E976-74DBBC9ED5EA}"/>
              </a:ext>
            </a:extLst>
          </p:cNvPr>
          <p:cNvSpPr txBox="1"/>
          <p:nvPr/>
        </p:nvSpPr>
        <p:spPr>
          <a:xfrm>
            <a:off x="3182013" y="5490366"/>
            <a:ext cx="2778653"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420630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065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46;p36">
            <a:extLst>
              <a:ext uri="{FF2B5EF4-FFF2-40B4-BE49-F238E27FC236}">
                <a16:creationId xmlns:a16="http://schemas.microsoft.com/office/drawing/2014/main" id="{24E623C7-5E8E-E6B8-A4D1-166555397F78}"/>
              </a:ext>
            </a:extLst>
          </p:cNvPr>
          <p:cNvSpPr txBox="1"/>
          <p:nvPr/>
        </p:nvSpPr>
        <p:spPr>
          <a:xfrm>
            <a:off x="449910"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book</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48;p36">
            <a:extLst>
              <a:ext uri="{FF2B5EF4-FFF2-40B4-BE49-F238E27FC236}">
                <a16:creationId xmlns:a16="http://schemas.microsoft.com/office/drawing/2014/main" id="{82766C88-D27A-3BD7-3353-CEDA61C9F222}"/>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bush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0;p36">
            <a:extLst>
              <a:ext uri="{FF2B5EF4-FFF2-40B4-BE49-F238E27FC236}">
                <a16:creationId xmlns:a16="http://schemas.microsoft.com/office/drawing/2014/main" id="{5D8EC5F0-BF8C-6EDD-11B6-227A831231B6}"/>
              </a:ext>
            </a:extLst>
          </p:cNvPr>
          <p:cNvSpPr txBox="1"/>
          <p:nvPr/>
        </p:nvSpPr>
        <p:spPr>
          <a:xfrm>
            <a:off x="44991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pull</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1;p36">
            <a:extLst>
              <a:ext uri="{FF2B5EF4-FFF2-40B4-BE49-F238E27FC236}">
                <a16:creationId xmlns:a16="http://schemas.microsoft.com/office/drawing/2014/main" id="{58ED0870-6AC2-E97B-6809-724738B509FD}"/>
              </a:ext>
            </a:extLst>
          </p:cNvPr>
          <p:cNvSpPr txBox="1"/>
          <p:nvPr/>
        </p:nvSpPr>
        <p:spPr>
          <a:xfrm>
            <a:off x="4203032" y="3949793"/>
            <a:ext cx="494096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cooking</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753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took</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wood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look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good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shook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put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39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push</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textbook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football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89</a:t>
            </a:r>
          </a:p>
          <a:p>
            <a:pPr algn="ctr"/>
            <a:r>
              <a:rPr lang="en-US" sz="4800" b="1" dirty="0" err="1">
                <a:solidFill>
                  <a:srgbClr val="E05436"/>
                </a:solidFill>
                <a:latin typeface="Century Gothic" panose="020B0502020202020204" pitchFamily="34" charset="0"/>
              </a:rPr>
              <a:t>oo</a:t>
            </a:r>
            <a:r>
              <a:rPr lang="en-US" sz="4800" b="1" dirty="0">
                <a:solidFill>
                  <a:srgbClr val="E05436"/>
                </a:solidFill>
                <a:latin typeface="Century Gothic" panose="020B0502020202020204" pitchFamily="34" charset="0"/>
              </a:rPr>
              <a:t>, u /</a:t>
            </a:r>
            <a:r>
              <a:rPr lang="en-US" sz="4800" b="1" dirty="0" err="1">
                <a:solidFill>
                  <a:srgbClr val="E05436"/>
                </a:solidFill>
                <a:latin typeface="Century Gothic" panose="020B0502020202020204" pitchFamily="34" charset="0"/>
              </a:rPr>
              <a:t>oo</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EA95D9-E945-1292-7FA7-BB1F027C0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8414" y="789034"/>
            <a:ext cx="2767172" cy="3673238"/>
          </a:xfrm>
          <a:prstGeom prst="rect">
            <a:avLst/>
          </a:prstGeom>
          <a:ln w="12700">
            <a:solidFill>
              <a:schemeClr val="tx1"/>
            </a:solidFill>
          </a:ln>
        </p:spPr>
      </p:pic>
      <p:sp>
        <p:nvSpPr>
          <p:cNvPr id="5" name="Rectangle 4">
            <a:extLst>
              <a:ext uri="{FF2B5EF4-FFF2-40B4-BE49-F238E27FC236}">
                <a16:creationId xmlns:a16="http://schemas.microsoft.com/office/drawing/2014/main" id="{89481632-A12B-4438-97B9-CF7B835D0347}"/>
              </a:ext>
            </a:extLst>
          </p:cNvPr>
          <p:cNvSpPr/>
          <p:nvPr/>
        </p:nvSpPr>
        <p:spPr>
          <a:xfrm>
            <a:off x="3664610" y="481121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214725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7273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good</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look</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274807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EA95D9-E945-1292-7FA7-BB1F027C0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8414" y="789034"/>
            <a:ext cx="2767172" cy="3673238"/>
          </a:xfrm>
          <a:prstGeom prst="rect">
            <a:avLst/>
          </a:prstGeom>
          <a:ln w="12700">
            <a:solidFill>
              <a:schemeClr val="tx1"/>
            </a:solidFill>
          </a:ln>
        </p:spPr>
      </p:pic>
      <p:sp>
        <p:nvSpPr>
          <p:cNvPr id="5" name="Rectangle 4">
            <a:extLst>
              <a:ext uri="{FF2B5EF4-FFF2-40B4-BE49-F238E27FC236}">
                <a16:creationId xmlns:a16="http://schemas.microsoft.com/office/drawing/2014/main" id="{89481632-A12B-4438-97B9-CF7B835D0347}"/>
              </a:ext>
            </a:extLst>
          </p:cNvPr>
          <p:cNvSpPr/>
          <p:nvPr/>
        </p:nvSpPr>
        <p:spPr>
          <a:xfrm>
            <a:off x="3664610" y="481121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1691287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7273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bush</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366757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EA95D9-E945-1292-7FA7-BB1F027C0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13" name="TextBox 12">
            <a:extLst>
              <a:ext uri="{FF2B5EF4-FFF2-40B4-BE49-F238E27FC236}">
                <a16:creationId xmlns:a16="http://schemas.microsoft.com/office/drawing/2014/main" id="{621320E6-E530-4155-809A-44EB654C3E79}"/>
              </a:ext>
            </a:extLst>
          </p:cNvPr>
          <p:cNvSpPr txBox="1"/>
          <p:nvPr/>
        </p:nvSpPr>
        <p:spPr>
          <a:xfrm>
            <a:off x="3180891" y="447470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
        <p:nvSpPr>
          <p:cNvPr id="14" name="TextBox 13">
            <a:extLst>
              <a:ext uri="{FF2B5EF4-FFF2-40B4-BE49-F238E27FC236}">
                <a16:creationId xmlns:a16="http://schemas.microsoft.com/office/drawing/2014/main" id="{94BE616C-6ADD-FC06-E976-74DBBC9ED5EA}"/>
              </a:ext>
            </a:extLst>
          </p:cNvPr>
          <p:cNvSpPr txBox="1"/>
          <p:nvPr/>
        </p:nvSpPr>
        <p:spPr>
          <a:xfrm>
            <a:off x="3182013" y="5490366"/>
            <a:ext cx="2778653"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260142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put</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took</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good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foot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7087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again</a:t>
            </a:r>
          </a:p>
        </p:txBody>
      </p:sp>
      <p:sp>
        <p:nvSpPr>
          <p:cNvPr id="2" name="Rectangle 1">
            <a:extLst>
              <a:ext uri="{FF2B5EF4-FFF2-40B4-BE49-F238E27FC236}">
                <a16:creationId xmlns:a16="http://schemas.microsoft.com/office/drawing/2014/main" id="{4AF847E3-A911-4C0F-B6A2-9334BB260FA4}"/>
              </a:ext>
            </a:extLst>
          </p:cNvPr>
          <p:cNvSpPr/>
          <p:nvPr/>
        </p:nvSpPr>
        <p:spPr>
          <a:xfrm>
            <a:off x="3674185" y="40687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6023730" y="40687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BB7EB0A1-64F7-AF49-A9AF-1443DB72C581}"/>
              </a:ext>
            </a:extLst>
          </p:cNvPr>
          <p:cNvSpPr/>
          <p:nvPr/>
        </p:nvSpPr>
        <p:spPr>
          <a:xfrm>
            <a:off x="2615856"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2A660694-96AE-C54E-BE02-B120A4370E95}"/>
              </a:ext>
            </a:extLst>
          </p:cNvPr>
          <p:cNvSpPr/>
          <p:nvPr/>
        </p:nvSpPr>
        <p:spPr>
          <a:xfrm>
            <a:off x="4862988" y="410344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CA8BF9E-5F32-7C4B-A797-5CC61814B7CD}"/>
              </a:ext>
            </a:extLst>
          </p:cNvPr>
          <p:cNvCxnSpPr>
            <a:cxnSpLocks/>
          </p:cNvCxnSpPr>
          <p:nvPr/>
        </p:nvCxnSpPr>
        <p:spPr>
          <a:xfrm>
            <a:off x="4678680" y="3992332"/>
            <a:ext cx="112355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16B7E99-CC05-9824-D217-1FB44AB4079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576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against</a:t>
            </a:r>
          </a:p>
        </p:txBody>
      </p:sp>
      <p:sp>
        <p:nvSpPr>
          <p:cNvPr id="3" name="Rectangle 2">
            <a:extLst>
              <a:ext uri="{FF2B5EF4-FFF2-40B4-BE49-F238E27FC236}">
                <a16:creationId xmlns:a16="http://schemas.microsoft.com/office/drawing/2014/main" id="{AFC43127-BAFC-4319-B247-D62BD464FD83}"/>
              </a:ext>
            </a:extLst>
          </p:cNvPr>
          <p:cNvSpPr/>
          <p:nvPr/>
        </p:nvSpPr>
        <p:spPr>
          <a:xfrm>
            <a:off x="6893253" y="42357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D5CAA23-A951-CC41-B8E6-6E5D95AD5230}"/>
              </a:ext>
            </a:extLst>
          </p:cNvPr>
          <p:cNvSpPr/>
          <p:nvPr/>
        </p:nvSpPr>
        <p:spPr>
          <a:xfrm>
            <a:off x="3126196" y="423571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BC44BD-19E3-1E48-BAFE-B7004BC5371C}"/>
              </a:ext>
            </a:extLst>
          </p:cNvPr>
          <p:cNvSpPr/>
          <p:nvPr/>
        </p:nvSpPr>
        <p:spPr>
          <a:xfrm>
            <a:off x="5458950" y="423571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art 12">
            <a:extLst>
              <a:ext uri="{FF2B5EF4-FFF2-40B4-BE49-F238E27FC236}">
                <a16:creationId xmlns:a16="http://schemas.microsoft.com/office/drawing/2014/main" id="{92C8B633-5D8B-8549-BBB8-5658A8918FDF}"/>
              </a:ext>
            </a:extLst>
          </p:cNvPr>
          <p:cNvSpPr/>
          <p:nvPr/>
        </p:nvSpPr>
        <p:spPr>
          <a:xfrm>
            <a:off x="2067867" y="425383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8AE41F4-591A-6346-B05E-3B5722BF8119}"/>
              </a:ext>
            </a:extLst>
          </p:cNvPr>
          <p:cNvSpPr/>
          <p:nvPr/>
        </p:nvSpPr>
        <p:spPr>
          <a:xfrm>
            <a:off x="4226510" y="425383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8BE0E93-3141-EF45-BBCA-94996CFC0E08}"/>
              </a:ext>
            </a:extLst>
          </p:cNvPr>
          <p:cNvSpPr/>
          <p:nvPr/>
        </p:nvSpPr>
        <p:spPr>
          <a:xfrm>
            <a:off x="6174716" y="42357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E4A05FE2-DF3C-1945-862A-A785F0311D28}"/>
              </a:ext>
            </a:extLst>
          </p:cNvPr>
          <p:cNvCxnSpPr>
            <a:cxnSpLocks/>
          </p:cNvCxnSpPr>
          <p:nvPr/>
        </p:nvCxnSpPr>
        <p:spPr>
          <a:xfrm>
            <a:off x="4086423" y="4189450"/>
            <a:ext cx="112355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0C75FEF-6E5A-35C3-C722-8DD0D48D88E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6471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sym typeface="Arial"/>
              </a:rPr>
              <a:t>always</a:t>
            </a:r>
          </a:p>
        </p:txBody>
      </p:sp>
      <p:sp>
        <p:nvSpPr>
          <p:cNvPr id="2" name="Rectangle 1">
            <a:extLst>
              <a:ext uri="{FF2B5EF4-FFF2-40B4-BE49-F238E27FC236}">
                <a16:creationId xmlns:a16="http://schemas.microsoft.com/office/drawing/2014/main" id="{4AF847E3-A911-4C0F-B6A2-9334BB260FA4}"/>
              </a:ext>
            </a:extLst>
          </p:cNvPr>
          <p:cNvSpPr/>
          <p:nvPr/>
        </p:nvSpPr>
        <p:spPr>
          <a:xfrm>
            <a:off x="2964124"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ectangle 2">
            <a:extLst>
              <a:ext uri="{FF2B5EF4-FFF2-40B4-BE49-F238E27FC236}">
                <a16:creationId xmlns:a16="http://schemas.microsoft.com/office/drawing/2014/main" id="{EB7E2190-00DD-41CC-AEC6-BF84D4FDBDAF}"/>
              </a:ext>
            </a:extLst>
          </p:cNvPr>
          <p:cNvSpPr/>
          <p:nvPr/>
        </p:nvSpPr>
        <p:spPr>
          <a:xfrm>
            <a:off x="3780850"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Heart 11">
            <a:extLst>
              <a:ext uri="{FF2B5EF4-FFF2-40B4-BE49-F238E27FC236}">
                <a16:creationId xmlns:a16="http://schemas.microsoft.com/office/drawing/2014/main" id="{CFDE39D6-822B-9042-A23E-3ACF9301EAD2}"/>
              </a:ext>
            </a:extLst>
          </p:cNvPr>
          <p:cNvSpPr/>
          <p:nvPr/>
        </p:nvSpPr>
        <p:spPr>
          <a:xfrm>
            <a:off x="2117107"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id="{40800CF6-F854-F149-B652-5FCCE5FBADD5}"/>
              </a:ext>
            </a:extLst>
          </p:cNvPr>
          <p:cNvSpPr/>
          <p:nvPr/>
        </p:nvSpPr>
        <p:spPr>
          <a:xfrm>
            <a:off x="5230764" y="40661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Rectangle 13">
            <a:extLst>
              <a:ext uri="{FF2B5EF4-FFF2-40B4-BE49-F238E27FC236}">
                <a16:creationId xmlns:a16="http://schemas.microsoft.com/office/drawing/2014/main" id="{EE9E1F71-2E86-4958-B983-B9CD13C5E371}"/>
              </a:ext>
            </a:extLst>
          </p:cNvPr>
          <p:cNvSpPr/>
          <p:nvPr/>
        </p:nvSpPr>
        <p:spPr>
          <a:xfrm>
            <a:off x="6562770" y="40661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8" name="Straight Connector 7">
            <a:extLst>
              <a:ext uri="{FF2B5EF4-FFF2-40B4-BE49-F238E27FC236}">
                <a16:creationId xmlns:a16="http://schemas.microsoft.com/office/drawing/2014/main" id="{F01AFA73-9A82-8307-F703-04FB9F3FDFBE}"/>
              </a:ext>
            </a:extLst>
          </p:cNvPr>
          <p:cNvCxnSpPr>
            <a:cxnSpLocks/>
          </p:cNvCxnSpPr>
          <p:nvPr/>
        </p:nvCxnSpPr>
        <p:spPr>
          <a:xfrm>
            <a:off x="4981179"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70F29B2-D45C-FE1C-C101-363CB2684EE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5243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almost</a:t>
            </a:r>
          </a:p>
        </p:txBody>
      </p:sp>
      <p:sp>
        <p:nvSpPr>
          <p:cNvPr id="2" name="Rectangle 1">
            <a:extLst>
              <a:ext uri="{FF2B5EF4-FFF2-40B4-BE49-F238E27FC236}">
                <a16:creationId xmlns:a16="http://schemas.microsoft.com/office/drawing/2014/main" id="{4AF847E3-A911-4C0F-B6A2-9334BB260FA4}"/>
              </a:ext>
            </a:extLst>
          </p:cNvPr>
          <p:cNvSpPr/>
          <p:nvPr/>
        </p:nvSpPr>
        <p:spPr>
          <a:xfrm>
            <a:off x="3165139"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4018184"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DF6ECD8-CEB8-42FE-BD93-0C363EF8AF5F}"/>
              </a:ext>
            </a:extLst>
          </p:cNvPr>
          <p:cNvSpPr/>
          <p:nvPr/>
        </p:nvSpPr>
        <p:spPr>
          <a:xfrm>
            <a:off x="5136629"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2C613BCE-6362-1246-87CE-976E0C8A85B4}"/>
              </a:ext>
            </a:extLst>
          </p:cNvPr>
          <p:cNvSpPr/>
          <p:nvPr/>
        </p:nvSpPr>
        <p:spPr>
          <a:xfrm>
            <a:off x="2334574" y="401646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D393C72-4B37-FD40-8FF1-25ED3DF908AB}"/>
              </a:ext>
            </a:extLst>
          </p:cNvPr>
          <p:cNvSpPr/>
          <p:nvPr/>
        </p:nvSpPr>
        <p:spPr>
          <a:xfrm>
            <a:off x="5935034" y="402465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55BA94-D68D-3B4F-854F-1E7A5A000B56}"/>
              </a:ext>
            </a:extLst>
          </p:cNvPr>
          <p:cNvSpPr/>
          <p:nvPr/>
        </p:nvSpPr>
        <p:spPr>
          <a:xfrm>
            <a:off x="6672479" y="402465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6C65596-112A-A1FE-0EB0-9649DD966FE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7440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floor</a:t>
            </a:r>
          </a:p>
        </p:txBody>
      </p:sp>
      <p:sp>
        <p:nvSpPr>
          <p:cNvPr id="2" name="Rectangle 1">
            <a:extLst>
              <a:ext uri="{FF2B5EF4-FFF2-40B4-BE49-F238E27FC236}">
                <a16:creationId xmlns:a16="http://schemas.microsoft.com/office/drawing/2014/main" id="{4AF847E3-A911-4C0F-B6A2-9334BB260FA4}"/>
              </a:ext>
            </a:extLst>
          </p:cNvPr>
          <p:cNvSpPr/>
          <p:nvPr/>
        </p:nvSpPr>
        <p:spPr>
          <a:xfrm>
            <a:off x="2674890"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3390308"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7630B932-AB7D-074B-A563-0226831121D6}"/>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B7EFE0C-A369-F64D-B521-2E8FE2D6BDE7}"/>
              </a:ext>
            </a:extLst>
          </p:cNvPr>
          <p:cNvCxnSpPr>
            <a:cxnSpLocks/>
          </p:cNvCxnSpPr>
          <p:nvPr/>
        </p:nvCxnSpPr>
        <p:spPr>
          <a:xfrm>
            <a:off x="4027617" y="389859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218C373-67CE-6122-43AB-70705888A43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9915B40E-5F47-4EE9-5E08-75B7AEBEAAE1}"/>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622580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poor</a:t>
            </a:r>
          </a:p>
        </p:txBody>
      </p:sp>
      <p:sp>
        <p:nvSpPr>
          <p:cNvPr id="2" name="Rectangle 1">
            <a:extLst>
              <a:ext uri="{FF2B5EF4-FFF2-40B4-BE49-F238E27FC236}">
                <a16:creationId xmlns:a16="http://schemas.microsoft.com/office/drawing/2014/main" id="{4AF847E3-A911-4C0F-B6A2-9334BB260FA4}"/>
              </a:ext>
            </a:extLst>
          </p:cNvPr>
          <p:cNvSpPr/>
          <p:nvPr/>
        </p:nvSpPr>
        <p:spPr>
          <a:xfrm>
            <a:off x="2968763"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8320AC7F-8AC6-BD45-9EF9-63E3DD5E159C}"/>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543E30B0-84A4-3540-AE01-B0E25BD92EEA}"/>
              </a:ext>
            </a:extLst>
          </p:cNvPr>
          <p:cNvCxnSpPr>
            <a:cxnSpLocks/>
          </p:cNvCxnSpPr>
          <p:nvPr/>
        </p:nvCxnSpPr>
        <p:spPr>
          <a:xfrm>
            <a:off x="4054503" y="3929332"/>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FBC8998-C84C-2343-AE32-A42B048DBBF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D50CC89A-BAA9-5C51-D2CE-08D6935B8499}"/>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4445477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door</a:t>
            </a:r>
          </a:p>
        </p:txBody>
      </p:sp>
      <p:sp>
        <p:nvSpPr>
          <p:cNvPr id="2" name="Rectangle 1">
            <a:extLst>
              <a:ext uri="{FF2B5EF4-FFF2-40B4-BE49-F238E27FC236}">
                <a16:creationId xmlns:a16="http://schemas.microsoft.com/office/drawing/2014/main" id="{4AF847E3-A911-4C0F-B6A2-9334BB260FA4}"/>
              </a:ext>
            </a:extLst>
          </p:cNvPr>
          <p:cNvSpPr/>
          <p:nvPr/>
        </p:nvSpPr>
        <p:spPr>
          <a:xfrm>
            <a:off x="3078141"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3D6E673A-EB77-D54B-9007-AEEE4D6ED66F}"/>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A99B0B9-C8F0-654E-9137-C6537C7440DD}"/>
              </a:ext>
            </a:extLst>
          </p:cNvPr>
          <p:cNvCxnSpPr>
            <a:cxnSpLocks/>
          </p:cNvCxnSpPr>
          <p:nvPr/>
        </p:nvCxnSpPr>
        <p:spPr>
          <a:xfrm>
            <a:off x="4069743" y="388335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7610FAA-6587-2308-BF06-3BA4ADD17F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063D652D-3DA2-2DCB-0B52-1C190C2D910A}"/>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1986401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He put a hook on the door.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08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They stood on the clean floor.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46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Did you cook a full meal for these people?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04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Brooklyn’s Reading Nook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Brooklyn got a new book. For weeks, Brooklyn had been looking for this book in every bookshop. She put it at the top of her list because she was confident that this story would be a good one. Brooklyn loved her reading time on the weekends.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Each Saturday, she was able to sit in her reading nook and dive into a good book. Last weekend, she finished a story of a famed football star. This weekend she would be starting Little Red Riding Hood. But this story is not the classic she remembers from her childhood.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In that book, Little Red Riding Hood is a small child. This modern story is a twisted tale. Little Red Riding Hood is a grown-up when she goes for a walk in the woods. Brooklyn could not wait to pull on her cozy hooded blanket and curl up in her nook with her book.</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3954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967</TotalTime>
  <Words>1104</Words>
  <Application>Microsoft Macintosh PowerPoint</Application>
  <PresentationFormat>On-screen Show (4:3)</PresentationFormat>
  <Paragraphs>177</Paragraphs>
  <Slides>84</Slides>
  <Notes>32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84</vt:i4>
      </vt:variant>
    </vt:vector>
  </HeadingPairs>
  <TitlesOfParts>
    <vt:vector size="91" baseType="lpstr">
      <vt:lpstr>Arial</vt:lpstr>
      <vt:lpstr>Calibri</vt:lpstr>
      <vt:lpstr>Calibri Light</vt:lpstr>
      <vt:lpstr>Century Gothic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40</cp:revision>
  <dcterms:created xsi:type="dcterms:W3CDTF">2022-06-06T14:24:31Z</dcterms:created>
  <dcterms:modified xsi:type="dcterms:W3CDTF">2022-09-06T02:43:31Z</dcterms:modified>
</cp:coreProperties>
</file>