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102"/>
  </p:notesMasterIdLst>
  <p:sldIdLst>
    <p:sldId id="2247" r:id="rId2"/>
    <p:sldId id="2199" r:id="rId3"/>
    <p:sldId id="3049" r:id="rId4"/>
    <p:sldId id="2248" r:id="rId5"/>
    <p:sldId id="2240" r:id="rId6"/>
    <p:sldId id="2238" r:id="rId7"/>
    <p:sldId id="2241" r:id="rId8"/>
    <p:sldId id="2198" r:id="rId9"/>
    <p:sldId id="3805" r:id="rId10"/>
    <p:sldId id="3829" r:id="rId11"/>
    <p:sldId id="3806" r:id="rId12"/>
    <p:sldId id="3807" r:id="rId13"/>
    <p:sldId id="3808" r:id="rId14"/>
    <p:sldId id="3809" r:id="rId15"/>
    <p:sldId id="3810" r:id="rId16"/>
    <p:sldId id="3811" r:id="rId17"/>
    <p:sldId id="3812" r:id="rId18"/>
    <p:sldId id="3813" r:id="rId19"/>
    <p:sldId id="3814" r:id="rId20"/>
    <p:sldId id="3815" r:id="rId21"/>
    <p:sldId id="3816" r:id="rId22"/>
    <p:sldId id="3817" r:id="rId23"/>
    <p:sldId id="3818" r:id="rId24"/>
    <p:sldId id="3819" r:id="rId25"/>
    <p:sldId id="3821" r:id="rId26"/>
    <p:sldId id="3825" r:id="rId27"/>
    <p:sldId id="3826" r:id="rId28"/>
    <p:sldId id="2242" r:id="rId29"/>
    <p:sldId id="2200" r:id="rId30"/>
    <p:sldId id="2201" r:id="rId31"/>
    <p:sldId id="2243" r:id="rId32"/>
    <p:sldId id="2202" r:id="rId33"/>
    <p:sldId id="2244" r:id="rId34"/>
    <p:sldId id="2203" r:id="rId35"/>
    <p:sldId id="3419" r:id="rId36"/>
    <p:sldId id="3767" r:id="rId37"/>
    <p:sldId id="3458" r:id="rId38"/>
    <p:sldId id="3457" r:id="rId39"/>
    <p:sldId id="3456" r:id="rId40"/>
    <p:sldId id="3459" r:id="rId41"/>
    <p:sldId id="3460" r:id="rId42"/>
    <p:sldId id="3461" r:id="rId43"/>
    <p:sldId id="3462" r:id="rId44"/>
    <p:sldId id="3463" r:id="rId45"/>
    <p:sldId id="2931" r:id="rId46"/>
    <p:sldId id="4030" r:id="rId47"/>
    <p:sldId id="4234" r:id="rId48"/>
    <p:sldId id="4236" r:id="rId49"/>
    <p:sldId id="4235" r:id="rId50"/>
    <p:sldId id="2213" r:id="rId51"/>
    <p:sldId id="2214" r:id="rId52"/>
    <p:sldId id="2245" r:id="rId53"/>
    <p:sldId id="2216" r:id="rId54"/>
    <p:sldId id="2250" r:id="rId55"/>
    <p:sldId id="2217" r:id="rId56"/>
    <p:sldId id="368" r:id="rId57"/>
    <p:sldId id="4237" r:id="rId58"/>
    <p:sldId id="4238" r:id="rId59"/>
    <p:sldId id="4239" r:id="rId60"/>
    <p:sldId id="4240" r:id="rId61"/>
    <p:sldId id="4241" r:id="rId62"/>
    <p:sldId id="4242" r:id="rId63"/>
    <p:sldId id="4243" r:id="rId64"/>
    <p:sldId id="4244" r:id="rId65"/>
    <p:sldId id="4245" r:id="rId66"/>
    <p:sldId id="4246" r:id="rId67"/>
    <p:sldId id="4247" r:id="rId68"/>
    <p:sldId id="2395" r:id="rId69"/>
    <p:sldId id="2221" r:id="rId70"/>
    <p:sldId id="3050" r:id="rId71"/>
    <p:sldId id="4217" r:id="rId72"/>
    <p:sldId id="4218" r:id="rId73"/>
    <p:sldId id="2224" r:id="rId74"/>
    <p:sldId id="2226" r:id="rId75"/>
    <p:sldId id="2227" r:id="rId76"/>
    <p:sldId id="773" r:id="rId77"/>
    <p:sldId id="774" r:id="rId78"/>
    <p:sldId id="775" r:id="rId79"/>
    <p:sldId id="776" r:id="rId80"/>
    <p:sldId id="777" r:id="rId81"/>
    <p:sldId id="2228" r:id="rId82"/>
    <p:sldId id="2125" r:id="rId83"/>
    <p:sldId id="778" r:id="rId84"/>
    <p:sldId id="779" r:id="rId85"/>
    <p:sldId id="780" r:id="rId86"/>
    <p:sldId id="2229" r:id="rId87"/>
    <p:sldId id="2223" r:id="rId88"/>
    <p:sldId id="2230" r:id="rId89"/>
    <p:sldId id="2640" r:id="rId90"/>
    <p:sldId id="2641" r:id="rId91"/>
    <p:sldId id="2642" r:id="rId92"/>
    <p:sldId id="2234" r:id="rId93"/>
    <p:sldId id="2235" r:id="rId94"/>
    <p:sldId id="2158" r:id="rId95"/>
    <p:sldId id="2159" r:id="rId96"/>
    <p:sldId id="2166" r:id="rId97"/>
    <p:sldId id="4219" r:id="rId98"/>
    <p:sldId id="4220" r:id="rId99"/>
    <p:sldId id="2225" r:id="rId100"/>
    <p:sldId id="2236" r:id="rId10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E2CF035-AA50-DC94-688B-9377E818EE49}" name="Contesse,Valentina A" initials="CA" userId="S::valufgator@ufl.edu::66806d4e-fd53-4162-bb2b-dfd5f9123657" providerId="AD"/>
  <p188:author id="{E71CE4EF-5F63-C309-1C8F-AD9BED01D6EA}" name="Alyssa Ricke" initials="AR" userId="S::alychickq22@ufl.edu::36f174c9-250d-4433-864f-f7349753d046"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2F6FA9"/>
    <a:srgbClr val="E15436"/>
    <a:srgbClr val="2C629F"/>
    <a:srgbClr val="25B0A7"/>
    <a:srgbClr val="AE382B"/>
    <a:srgbClr val="252B5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6811"/>
    <p:restoredTop sz="96405"/>
  </p:normalViewPr>
  <p:slideViewPr>
    <p:cSldViewPr snapToGrid="0" snapToObjects="1">
      <p:cViewPr>
        <p:scale>
          <a:sx n="74" d="100"/>
          <a:sy n="74" d="100"/>
        </p:scale>
        <p:origin x="496" y="1208"/>
      </p:cViewPr>
      <p:guideLst/>
    </p:cSldViewPr>
  </p:slideViewPr>
  <p:notesTextViewPr>
    <p:cViewPr>
      <p:scale>
        <a:sx n="1" d="1"/>
        <a:sy n="1" d="1"/>
      </p:scale>
      <p:origin x="0" y="0"/>
    </p:cViewPr>
  </p:notesTextViewPr>
  <p:sorterViewPr>
    <p:cViewPr>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07" Type="http://schemas.microsoft.com/office/2018/10/relationships/authors" Target="authors.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notesMaster" Target="notesMasters/notesMaster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52DBB2B-03B0-BA4D-8766-8EF49B89551B}" type="datetimeFigureOut">
              <a:rPr lang="en-US" smtClean="0"/>
              <a:t>9/25/22</a:t>
            </a:fld>
            <a:endParaRPr lang="en-US"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FB05D2-5D65-874B-87C6-2AEC7FA940C5}" type="slidenum">
              <a:rPr lang="en-US" smtClean="0"/>
              <a:t>‹#›</a:t>
            </a:fld>
            <a:endParaRPr lang="en-US" dirty="0"/>
          </a:p>
        </p:txBody>
      </p:sp>
    </p:spTree>
    <p:extLst>
      <p:ext uri="{BB962C8B-B14F-4D97-AF65-F5344CB8AC3E}">
        <p14:creationId xmlns:p14="http://schemas.microsoft.com/office/powerpoint/2010/main" val="10636616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ufliteracy.org</a:t>
            </a:r>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2</a:t>
            </a:fld>
            <a:endParaRPr lang="en-US" dirty="0"/>
          </a:p>
        </p:txBody>
      </p:sp>
    </p:spTree>
    <p:extLst>
      <p:ext uri="{BB962C8B-B14F-4D97-AF65-F5344CB8AC3E}">
        <p14:creationId xmlns:p14="http://schemas.microsoft.com/office/powerpoint/2010/main" val="27964763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t>
            </a:r>
            <a:r>
              <a:rPr lang="en-US" i="1" dirty="0"/>
              <a:t>UFLI Foundations </a:t>
            </a:r>
            <a:r>
              <a:rPr lang="en-US" dirty="0"/>
              <a:t>lesson plan Step 5 for words to spell.</a:t>
            </a:r>
          </a:p>
          <a:p>
            <a:r>
              <a:rPr lang="en-US" dirty="0"/>
              <a:t>Handwriting paper for guided spelling practice. </a:t>
            </a:r>
          </a:p>
        </p:txBody>
      </p:sp>
      <p:sp>
        <p:nvSpPr>
          <p:cNvPr id="4" name="Slide Number Placeholder 3"/>
          <p:cNvSpPr>
            <a:spLocks noGrp="1"/>
          </p:cNvSpPr>
          <p:nvPr>
            <p:ph type="sldNum" sz="quarter" idx="5"/>
          </p:nvPr>
        </p:nvSpPr>
        <p:spPr/>
        <p:txBody>
          <a:bodyPr/>
          <a:lstStyle/>
          <a:p>
            <a:fld id="{21FB05D2-5D65-874B-87C6-2AEC7FA940C5}" type="slidenum">
              <a:rPr lang="en-US" smtClean="0"/>
              <a:t>51</a:t>
            </a:fld>
            <a:endParaRPr lang="en-US" dirty="0"/>
          </a:p>
        </p:txBody>
      </p:sp>
    </p:spTree>
    <p:extLst>
      <p:ext uri="{BB962C8B-B14F-4D97-AF65-F5344CB8AC3E}">
        <p14:creationId xmlns:p14="http://schemas.microsoft.com/office/powerpoint/2010/main" val="24341856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i="0" dirty="0"/>
              <a:t>lesson plan Step 5 for recommended teacher language and activities to review the new concept. </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56</a:t>
            </a:fld>
            <a:endParaRPr lang="en-US" dirty="0"/>
          </a:p>
        </p:txBody>
      </p:sp>
    </p:spTree>
    <p:extLst>
      <p:ext uri="{BB962C8B-B14F-4D97-AF65-F5344CB8AC3E}">
        <p14:creationId xmlns:p14="http://schemas.microsoft.com/office/powerpoint/2010/main" val="31181581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t>
            </a:r>
            <a:r>
              <a:rPr lang="en-US" i="1" dirty="0"/>
              <a:t>UFLI Foundations </a:t>
            </a:r>
            <a:r>
              <a:rPr lang="en-US" i="0" dirty="0"/>
              <a:t>lesson plan Step 6 for word work activity. </a:t>
            </a:r>
          </a:p>
          <a:p>
            <a:r>
              <a:rPr lang="en-US" i="0" dirty="0"/>
              <a:t>Visit </a:t>
            </a:r>
            <a:r>
              <a:rPr lang="en-US" i="0" dirty="0" err="1"/>
              <a:t>ufliteracy.org</a:t>
            </a:r>
            <a:r>
              <a:rPr lang="en-US" i="0" dirty="0"/>
              <a:t> to access the Word Work Mat apps.</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1FB05D2-5D65-874B-87C6-2AEC7FA940C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402494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Display this slide in editing mode. Click and hold to drag the word to the appropriate row. </a:t>
            </a:r>
          </a:p>
        </p:txBody>
      </p:sp>
      <p:sp>
        <p:nvSpPr>
          <p:cNvPr id="4" name="Slide Number Placeholder 3"/>
          <p:cNvSpPr>
            <a:spLocks noGrp="1"/>
          </p:cNvSpPr>
          <p:nvPr>
            <p:ph type="sldNum" sz="quarter" idx="5"/>
          </p:nvPr>
        </p:nvSpPr>
        <p:spPr/>
        <p:txBody>
          <a:bodyPr/>
          <a:lstStyle/>
          <a:p>
            <a:fld id="{21FB05D2-5D65-874B-87C6-2AEC7FA940C5}" type="slidenum">
              <a:rPr lang="en-US" smtClean="0"/>
              <a:t>71</a:t>
            </a:fld>
            <a:endParaRPr lang="en-US" dirty="0"/>
          </a:p>
        </p:txBody>
      </p:sp>
    </p:spTree>
    <p:extLst>
      <p:ext uri="{BB962C8B-B14F-4D97-AF65-F5344CB8AC3E}">
        <p14:creationId xmlns:p14="http://schemas.microsoft.com/office/powerpoint/2010/main" val="33968926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Display this slide in editing mode. Click and hold to drag the word to the appropriate row. </a:t>
            </a:r>
          </a:p>
        </p:txBody>
      </p:sp>
      <p:sp>
        <p:nvSpPr>
          <p:cNvPr id="4" name="Slide Number Placeholder 3"/>
          <p:cNvSpPr>
            <a:spLocks noGrp="1"/>
          </p:cNvSpPr>
          <p:nvPr>
            <p:ph type="sldNum" sz="quarter" idx="5"/>
          </p:nvPr>
        </p:nvSpPr>
        <p:spPr/>
        <p:txBody>
          <a:bodyPr/>
          <a:lstStyle/>
          <a:p>
            <a:fld id="{21FB05D2-5D65-874B-87C6-2AEC7FA940C5}" type="slidenum">
              <a:rPr lang="en-US" smtClean="0"/>
              <a:t>72</a:t>
            </a:fld>
            <a:endParaRPr lang="en-US" dirty="0"/>
          </a:p>
        </p:txBody>
      </p:sp>
    </p:spTree>
    <p:extLst>
      <p:ext uri="{BB962C8B-B14F-4D97-AF65-F5344CB8AC3E}">
        <p14:creationId xmlns:p14="http://schemas.microsoft.com/office/powerpoint/2010/main" val="31544120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t>
            </a:r>
            <a:r>
              <a:rPr lang="en-US" i="1" dirty="0"/>
              <a:t>UFLI Foundations </a:t>
            </a:r>
            <a:r>
              <a:rPr lang="en-US" i="0" dirty="0"/>
              <a:t>lesson plan Step 7 for irregular word activities.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each word may be used in editing mode. Cover the heart and square icons then reveal them one at a time during instruction. </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74</a:t>
            </a:fld>
            <a:endParaRPr lang="en-US" dirty="0"/>
          </a:p>
        </p:txBody>
      </p:sp>
    </p:spTree>
    <p:extLst>
      <p:ext uri="{BB962C8B-B14F-4D97-AF65-F5344CB8AC3E}">
        <p14:creationId xmlns:p14="http://schemas.microsoft.com/office/powerpoint/2010/main" val="18112602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i="0" dirty="0"/>
              <a:t>manual for more information about reviewing irregular words. </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75</a:t>
            </a:fld>
            <a:endParaRPr lang="en-US" dirty="0"/>
          </a:p>
        </p:txBody>
      </p:sp>
    </p:spTree>
    <p:extLst>
      <p:ext uri="{BB962C8B-B14F-4D97-AF65-F5344CB8AC3E}">
        <p14:creationId xmlns:p14="http://schemas.microsoft.com/office/powerpoint/2010/main" val="7093902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Lesson 115+</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EAR represents the /er/ sound.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the word may be used in editing mode. Cover the heart and square icons then reveal them one at a time during instruction. </a:t>
            </a:r>
            <a:endParaRPr lang="en-US" b="0" dirty="0"/>
          </a:p>
          <a:p>
            <a:endParaRPr lang="en-US" dirty="0"/>
          </a:p>
        </p:txBody>
      </p:sp>
    </p:spTree>
    <p:extLst>
      <p:ext uri="{BB962C8B-B14F-4D97-AF65-F5344CB8AC3E}">
        <p14:creationId xmlns:p14="http://schemas.microsoft.com/office/powerpoint/2010/main" val="254484648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dirty="0"/>
              <a:t>Lesson 115+</a:t>
            </a:r>
          </a:p>
          <a:p>
            <a:pPr defTabSz="966612">
              <a:defRPr/>
            </a:pPr>
            <a:endParaRPr lang="en-US" dirty="0"/>
          </a:p>
          <a:p>
            <a:pPr defTabSz="966612">
              <a:defRPr/>
            </a:pPr>
            <a:r>
              <a:rPr lang="en-US" dirty="0"/>
              <a:t>EAR represents the /er/ sound.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the word may be used in editing mode. Cover the heart and square icons then reveal them one at a time during instruction. </a:t>
            </a:r>
            <a:endParaRPr lang="en-US" b="0" dirty="0"/>
          </a:p>
          <a:p>
            <a:endParaRPr lang="en-US" dirty="0"/>
          </a:p>
        </p:txBody>
      </p:sp>
    </p:spTree>
    <p:extLst>
      <p:ext uri="{BB962C8B-B14F-4D97-AF65-F5344CB8AC3E}">
        <p14:creationId xmlns:p14="http://schemas.microsoft.com/office/powerpoint/2010/main" val="303351650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dirty="0"/>
              <a:t>Lesson 115+</a:t>
            </a:r>
          </a:p>
          <a:p>
            <a:pPr defTabSz="966612">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EAR represents the /er/ sound.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the word may be used in editing mode. Cover the heart and square icons then reveal them one at a time during instruction. </a:t>
            </a:r>
            <a:endParaRPr lang="en-US" b="0" dirty="0"/>
          </a:p>
          <a:p>
            <a:pPr defTabSz="966612">
              <a:defRPr/>
            </a:pPr>
            <a:endParaRPr lang="en-US" dirty="0"/>
          </a:p>
        </p:txBody>
      </p:sp>
    </p:spTree>
    <p:extLst>
      <p:ext uri="{BB962C8B-B14F-4D97-AF65-F5344CB8AC3E}">
        <p14:creationId xmlns:p14="http://schemas.microsoft.com/office/powerpoint/2010/main" val="16609950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4</a:t>
            </a:fld>
            <a:endParaRPr lang="en-US" dirty="0"/>
          </a:p>
        </p:txBody>
      </p:sp>
    </p:spTree>
    <p:extLst>
      <p:ext uri="{BB962C8B-B14F-4D97-AF65-F5344CB8AC3E}">
        <p14:creationId xmlns:p14="http://schemas.microsoft.com/office/powerpoint/2010/main" val="25194435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Lesson 116+</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UY represents the /</a:t>
            </a:r>
            <a:r>
              <a:rPr lang="en-US" dirty="0" err="1"/>
              <a:t>ī</a:t>
            </a:r>
            <a:r>
              <a:rPr lang="en-US" dirty="0"/>
              <a:t>/ sound or U is silent.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the word may be used in editing mode. Cover the heart and square icons then reveal them one at a time during instruction. </a:t>
            </a:r>
            <a:endParaRPr lang="en-US" b="0" dirty="0"/>
          </a:p>
          <a:p>
            <a:endParaRPr lang="en-US" dirty="0"/>
          </a:p>
        </p:txBody>
      </p:sp>
    </p:spTree>
    <p:extLst>
      <p:ext uri="{BB962C8B-B14F-4D97-AF65-F5344CB8AC3E}">
        <p14:creationId xmlns:p14="http://schemas.microsoft.com/office/powerpoint/2010/main" val="215393363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dirty="0"/>
              <a:t>Lesson 116+</a:t>
            </a:r>
          </a:p>
          <a:p>
            <a:pPr defTabSz="966612">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UY represents the /</a:t>
            </a:r>
            <a:r>
              <a:rPr lang="en-US" dirty="0" err="1"/>
              <a:t>ī</a:t>
            </a:r>
            <a:r>
              <a:rPr lang="en-US" dirty="0"/>
              <a:t>/ sound, or U is silent.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the word may be used in editing mode. Cover the heart and square icons then reveal them one at a time during instruction. </a:t>
            </a:r>
            <a:endParaRPr lang="en-US" b="0" dirty="0"/>
          </a:p>
          <a:p>
            <a:pPr defTabSz="966612">
              <a:defRPr/>
            </a:pPr>
            <a:endParaRPr lang="en-US" dirty="0"/>
          </a:p>
        </p:txBody>
      </p:sp>
    </p:spTree>
    <p:extLst>
      <p:ext uri="{BB962C8B-B14F-4D97-AF65-F5344CB8AC3E}">
        <p14:creationId xmlns:p14="http://schemas.microsoft.com/office/powerpoint/2010/main" val="201087677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Handwriting paper for irregular word spelling practice. Use as needed. </a:t>
            </a:r>
          </a:p>
          <a:p>
            <a:r>
              <a:rPr lang="en-US" dirty="0"/>
              <a:t>See </a:t>
            </a:r>
            <a:r>
              <a:rPr lang="en-US" i="1" dirty="0"/>
              <a:t>UFLI Foundations </a:t>
            </a:r>
            <a:r>
              <a:rPr lang="en-US" i="0" dirty="0"/>
              <a:t>manual for more information about reviewing irregular words. </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81</a:t>
            </a:fld>
            <a:endParaRPr lang="en-US" dirty="0"/>
          </a:p>
        </p:txBody>
      </p:sp>
    </p:spTree>
    <p:extLst>
      <p:ext uri="{BB962C8B-B14F-4D97-AF65-F5344CB8AC3E}">
        <p14:creationId xmlns:p14="http://schemas.microsoft.com/office/powerpoint/2010/main" val="172822957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orange star indicates these are new irregular words that need to be introduced. </a:t>
            </a:r>
          </a:p>
          <a:p>
            <a:r>
              <a:rPr lang="en-US" dirty="0"/>
              <a:t>See </a:t>
            </a:r>
            <a:r>
              <a:rPr lang="en-US" i="1" dirty="0"/>
              <a:t>UFLI Foundations </a:t>
            </a:r>
            <a:r>
              <a:rPr lang="en-US" i="0" dirty="0"/>
              <a:t>manual for more information about teaching irregular words. </a:t>
            </a:r>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82</a:t>
            </a:fld>
            <a:endParaRPr lang="en-US" dirty="0"/>
          </a:p>
        </p:txBody>
      </p:sp>
    </p:spTree>
    <p:extLst>
      <p:ext uri="{BB962C8B-B14F-4D97-AF65-F5344CB8AC3E}">
        <p14:creationId xmlns:p14="http://schemas.microsoft.com/office/powerpoint/2010/main" val="31937177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dirty="0"/>
              <a:t>Lesson 117+</a:t>
            </a:r>
          </a:p>
          <a:p>
            <a:pPr defTabSz="966612">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UE represents the /</a:t>
            </a:r>
            <a:r>
              <a:rPr lang="en-US" dirty="0" err="1"/>
              <a:t>ĕ</a:t>
            </a:r>
            <a:r>
              <a:rPr lang="en-US" dirty="0"/>
              <a:t>/ sound, or U is silent.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the word may be used in editing mode. Cover the heart and square icons then reveal them one at a time during instruction. </a:t>
            </a:r>
            <a:endParaRPr lang="en-US" b="0" dirty="0"/>
          </a:p>
          <a:p>
            <a:pPr defTabSz="966612">
              <a:defRPr/>
            </a:pPr>
            <a:endParaRPr lang="en-US" dirty="0"/>
          </a:p>
        </p:txBody>
      </p:sp>
    </p:spTree>
    <p:extLst>
      <p:ext uri="{BB962C8B-B14F-4D97-AF65-F5344CB8AC3E}">
        <p14:creationId xmlns:p14="http://schemas.microsoft.com/office/powerpoint/2010/main" val="250194190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dirty="0"/>
              <a:t>Lesson 117+</a:t>
            </a:r>
          </a:p>
          <a:p>
            <a:pPr defTabSz="966612">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UE represents the /</a:t>
            </a:r>
            <a:r>
              <a:rPr lang="en-US" dirty="0" err="1"/>
              <a:t>ĕ</a:t>
            </a:r>
            <a:r>
              <a:rPr lang="en-US" dirty="0"/>
              <a:t>/ sound, or U is silent.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the word may be used in editing mode. Cover the heart and square icons then reveal them one at a time during instruction. </a:t>
            </a:r>
            <a:endParaRPr lang="en-US" b="0" dirty="0"/>
          </a:p>
          <a:p>
            <a:pPr defTabSz="966612">
              <a:defRPr/>
            </a:pPr>
            <a:endParaRPr lang="en-US" dirty="0"/>
          </a:p>
        </p:txBody>
      </p:sp>
    </p:spTree>
    <p:extLst>
      <p:ext uri="{BB962C8B-B14F-4D97-AF65-F5344CB8AC3E}">
        <p14:creationId xmlns:p14="http://schemas.microsoft.com/office/powerpoint/2010/main" val="41329824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dirty="0"/>
              <a:t>Lesson 117+</a:t>
            </a:r>
          </a:p>
          <a:p>
            <a:pPr defTabSz="966612">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UI represents the /</a:t>
            </a:r>
            <a:r>
              <a:rPr lang="en-US" dirty="0" err="1"/>
              <a:t>ī</a:t>
            </a:r>
            <a:r>
              <a:rPr lang="en-US" dirty="0"/>
              <a:t>/ sound, or U is silent.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the word may be used in editing mode. Cover the heart and square icons then reveal them one at a time during instruction. </a:t>
            </a:r>
            <a:endParaRPr lang="en-US" b="0" dirty="0"/>
          </a:p>
          <a:p>
            <a:pPr defTabSz="966612">
              <a:defRPr/>
            </a:pPr>
            <a:endParaRPr lang="en-US" dirty="0"/>
          </a:p>
        </p:txBody>
      </p:sp>
    </p:spTree>
    <p:extLst>
      <p:ext uri="{BB962C8B-B14F-4D97-AF65-F5344CB8AC3E}">
        <p14:creationId xmlns:p14="http://schemas.microsoft.com/office/powerpoint/2010/main" val="30317131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Handwriting paper for irregular word spelling practice. Use as needed. </a:t>
            </a:r>
          </a:p>
          <a:p>
            <a:r>
              <a:rPr lang="en-US" dirty="0"/>
              <a:t>See </a:t>
            </a:r>
            <a:r>
              <a:rPr lang="en-US" i="1" dirty="0"/>
              <a:t>UFLI Foundations </a:t>
            </a:r>
            <a:r>
              <a:rPr lang="en-US" i="0" dirty="0"/>
              <a:t>manual for more information about teaching irregular words. </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86</a:t>
            </a:fld>
            <a:endParaRPr lang="en-US" dirty="0"/>
          </a:p>
        </p:txBody>
      </p:sp>
    </p:spTree>
    <p:extLst>
      <p:ext uri="{BB962C8B-B14F-4D97-AF65-F5344CB8AC3E}">
        <p14:creationId xmlns:p14="http://schemas.microsoft.com/office/powerpoint/2010/main" val="80514821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i="0" dirty="0"/>
              <a:t>lesson plan Step 8 for connected text activities. </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88</a:t>
            </a:fld>
            <a:endParaRPr lang="en-US" dirty="0"/>
          </a:p>
        </p:txBody>
      </p:sp>
    </p:spTree>
    <p:extLst>
      <p:ext uri="{BB962C8B-B14F-4D97-AF65-F5344CB8AC3E}">
        <p14:creationId xmlns:p14="http://schemas.microsoft.com/office/powerpoint/2010/main" val="368447905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dirty="0"/>
              <a:t>lesson plan Step 8 for sentences to write. </a:t>
            </a:r>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92</a:t>
            </a:fld>
            <a:endParaRPr lang="en-US" dirty="0"/>
          </a:p>
        </p:txBody>
      </p:sp>
    </p:spTree>
    <p:extLst>
      <p:ext uri="{BB962C8B-B14F-4D97-AF65-F5344CB8AC3E}">
        <p14:creationId xmlns:p14="http://schemas.microsoft.com/office/powerpoint/2010/main" val="30520022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See </a:t>
            </a:r>
            <a:r>
              <a:rPr lang="en-US" i="1" dirty="0"/>
              <a:t>UFLI Foundations</a:t>
            </a:r>
            <a:r>
              <a:rPr lang="en-US" i="0" dirty="0"/>
              <a:t> lesson plan Step 1 for phonemic awareness activity.</a:t>
            </a:r>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6</a:t>
            </a:fld>
            <a:endParaRPr lang="en-US" dirty="0"/>
          </a:p>
        </p:txBody>
      </p:sp>
    </p:spTree>
    <p:extLst>
      <p:ext uri="{BB962C8B-B14F-4D97-AF65-F5344CB8AC3E}">
        <p14:creationId xmlns:p14="http://schemas.microsoft.com/office/powerpoint/2010/main" val="151874137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a:t>
            </a:r>
            <a:r>
              <a:rPr lang="en-US" i="1" dirty="0"/>
              <a:t>UFLI Foundations </a:t>
            </a:r>
            <a:r>
              <a:rPr lang="en-US" i="0" dirty="0"/>
              <a:t>decodable text is provided here. </a:t>
            </a:r>
            <a:r>
              <a:rPr lang="en-US" dirty="0"/>
              <a:t>See </a:t>
            </a:r>
            <a:r>
              <a:rPr lang="en-US" i="1" dirty="0"/>
              <a:t>UFLI Foundations </a:t>
            </a:r>
            <a:r>
              <a:rPr lang="en-US" i="0" dirty="0"/>
              <a:t>decodable text guide for additional </a:t>
            </a:r>
            <a:r>
              <a:rPr lang="en-US" i="0"/>
              <a:t>text options. </a:t>
            </a:r>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93</a:t>
            </a:fld>
            <a:endParaRPr lang="en-US" dirty="0"/>
          </a:p>
        </p:txBody>
      </p:sp>
    </p:spTree>
    <p:extLst>
      <p:ext uri="{BB962C8B-B14F-4D97-AF65-F5344CB8AC3E}">
        <p14:creationId xmlns:p14="http://schemas.microsoft.com/office/powerpoint/2010/main" val="176838956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1FB05D2-5D65-874B-87C6-2AEC7FA940C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2035808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1FB05D2-5D65-874B-87C6-2AEC7FA940C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4279615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1FB05D2-5D65-874B-87C6-2AEC7FA940C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1118795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1FB05D2-5D65-874B-87C6-2AEC7FA940C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5904835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1FB05D2-5D65-874B-87C6-2AEC7FA940C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546315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See </a:t>
            </a:r>
            <a:r>
              <a:rPr lang="en-US" i="1" dirty="0"/>
              <a:t>UFLI Foundations </a:t>
            </a:r>
            <a:r>
              <a:rPr lang="en-US" i="0" dirty="0"/>
              <a:t>lesson plan Step 2 for student phoneme responses.</a:t>
            </a:r>
          </a:p>
          <a:p>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8</a:t>
            </a:fld>
            <a:endParaRPr lang="en-US" dirty="0"/>
          </a:p>
        </p:txBody>
      </p:sp>
    </p:spTree>
    <p:extLst>
      <p:ext uri="{BB962C8B-B14F-4D97-AF65-F5344CB8AC3E}">
        <p14:creationId xmlns:p14="http://schemas.microsoft.com/office/powerpoint/2010/main" val="21037257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i="0" dirty="0"/>
              <a:t>lesson plan Step 3 for auditory drill activity. </a:t>
            </a:r>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29</a:t>
            </a:fld>
            <a:endParaRPr lang="en-US" dirty="0"/>
          </a:p>
        </p:txBody>
      </p:sp>
    </p:spTree>
    <p:extLst>
      <p:ext uri="{BB962C8B-B14F-4D97-AF65-F5344CB8AC3E}">
        <p14:creationId xmlns:p14="http://schemas.microsoft.com/office/powerpoint/2010/main" val="32012967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 slides needed for auditory drill. </a:t>
            </a:r>
          </a:p>
        </p:txBody>
      </p:sp>
      <p:sp>
        <p:nvSpPr>
          <p:cNvPr id="4" name="Slide Number Placeholder 3"/>
          <p:cNvSpPr>
            <a:spLocks noGrp="1"/>
          </p:cNvSpPr>
          <p:nvPr>
            <p:ph type="sldNum" sz="quarter" idx="5"/>
          </p:nvPr>
        </p:nvSpPr>
        <p:spPr/>
        <p:txBody>
          <a:bodyPr/>
          <a:lstStyle/>
          <a:p>
            <a:fld id="{21FB05D2-5D65-874B-87C6-2AEC7FA940C5}" type="slidenum">
              <a:rPr lang="en-US" smtClean="0"/>
              <a:t>30</a:t>
            </a:fld>
            <a:endParaRPr lang="en-US" dirty="0"/>
          </a:p>
        </p:txBody>
      </p:sp>
    </p:spTree>
    <p:extLst>
      <p:ext uri="{BB962C8B-B14F-4D97-AF65-F5344CB8AC3E}">
        <p14:creationId xmlns:p14="http://schemas.microsoft.com/office/powerpoint/2010/main" val="25374921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t>
            </a:r>
            <a:r>
              <a:rPr lang="en-US" i="1" dirty="0"/>
              <a:t>UFLI Foundations </a:t>
            </a:r>
            <a:r>
              <a:rPr lang="en-US" i="0" dirty="0"/>
              <a:t>lesson plan Step 4 for blending drill word chain and grid. </a:t>
            </a:r>
          </a:p>
          <a:p>
            <a:r>
              <a:rPr lang="en-US" i="0" dirty="0"/>
              <a:t>Visit </a:t>
            </a:r>
            <a:r>
              <a:rPr lang="en-US" i="0" dirty="0" err="1"/>
              <a:t>ufliteracy.org</a:t>
            </a:r>
            <a:r>
              <a:rPr lang="en-US" i="0" dirty="0"/>
              <a:t> to access the Blending Board app.</a:t>
            </a:r>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32</a:t>
            </a:fld>
            <a:endParaRPr lang="en-US" dirty="0"/>
          </a:p>
        </p:txBody>
      </p:sp>
    </p:spTree>
    <p:extLst>
      <p:ext uri="{BB962C8B-B14F-4D97-AF65-F5344CB8AC3E}">
        <p14:creationId xmlns:p14="http://schemas.microsoft.com/office/powerpoint/2010/main" val="13020876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i="0" dirty="0"/>
              <a:t>lesson plan Step 5 for recommended teacher language and activities to introduce the new concept. </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34</a:t>
            </a:fld>
            <a:endParaRPr lang="en-US" dirty="0"/>
          </a:p>
        </p:txBody>
      </p:sp>
    </p:spTree>
    <p:extLst>
      <p:ext uri="{BB962C8B-B14F-4D97-AF65-F5344CB8AC3E}">
        <p14:creationId xmlns:p14="http://schemas.microsoft.com/office/powerpoint/2010/main" val="2247044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t>
            </a:r>
            <a:r>
              <a:rPr lang="en-US" i="1" dirty="0"/>
              <a:t>UFLI Foundations </a:t>
            </a:r>
            <a:r>
              <a:rPr lang="en-US" dirty="0"/>
              <a:t>lesson plan Step 5 for words to spell.</a:t>
            </a:r>
          </a:p>
          <a:p>
            <a:r>
              <a:rPr lang="en-US" dirty="0"/>
              <a:t>Handwriting paper to model spelling. </a:t>
            </a:r>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50</a:t>
            </a:fld>
            <a:endParaRPr lang="en-US" dirty="0"/>
          </a:p>
        </p:txBody>
      </p:sp>
    </p:spTree>
    <p:extLst>
      <p:ext uri="{BB962C8B-B14F-4D97-AF65-F5344CB8AC3E}">
        <p14:creationId xmlns:p14="http://schemas.microsoft.com/office/powerpoint/2010/main" val="6059080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F76293B-7FD6-2A49-801F-A90DF30EFDFD}" type="datetimeFigureOut">
              <a:rPr lang="en-US" smtClean="0"/>
              <a:t>9/25/22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11360868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logo_square">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D3EA9F29-680B-FDF7-9D67-80B79047E5F8}"/>
              </a:ext>
            </a:extLst>
          </p:cNvPr>
          <p:cNvSpPr>
            <a:spLocks noGrp="1"/>
          </p:cNvSpPr>
          <p:nvPr>
            <p:ph type="dt" sz="half" idx="10"/>
          </p:nvPr>
        </p:nvSpPr>
        <p:spPr/>
        <p:txBody>
          <a:bodyPr/>
          <a:lstStyle/>
          <a:p>
            <a:fld id="{BF76293B-7FD6-2A49-801F-A90DF30EFDFD}" type="datetimeFigureOut">
              <a:rPr lang="en-US" smtClean="0"/>
              <a:t>9/25/22</a:t>
            </a:fld>
            <a:endParaRPr lang="en-US" dirty="0"/>
          </a:p>
        </p:txBody>
      </p:sp>
      <p:sp>
        <p:nvSpPr>
          <p:cNvPr id="4" name="Footer Placeholder 3">
            <a:extLst>
              <a:ext uri="{FF2B5EF4-FFF2-40B4-BE49-F238E27FC236}">
                <a16:creationId xmlns:a16="http://schemas.microsoft.com/office/drawing/2014/main" id="{D99E727A-3B5F-5C9C-BC3B-F3D69A9AE4D8}"/>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BE601BF9-2CBD-3ACA-A38D-4631041C9AC1}"/>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6" name="Picture 5">
            <a:extLst>
              <a:ext uri="{FF2B5EF4-FFF2-40B4-BE49-F238E27FC236}">
                <a16:creationId xmlns:a16="http://schemas.microsoft.com/office/drawing/2014/main" id="{A63A3DC1-C346-050C-57B0-71B7B4A2030F}"/>
              </a:ext>
            </a:extLst>
          </p:cNvPr>
          <p:cNvPicPr>
            <a:picLocks noChangeAspect="1"/>
          </p:cNvPicPr>
          <p:nvPr userDrawn="1"/>
        </p:nvPicPr>
        <p:blipFill>
          <a:blip r:embed="rId2"/>
          <a:stretch>
            <a:fillRect/>
          </a:stretch>
        </p:blipFill>
        <p:spPr>
          <a:xfrm>
            <a:off x="101754" y="6263148"/>
            <a:ext cx="444721" cy="457200"/>
          </a:xfrm>
          <a:prstGeom prst="rect">
            <a:avLst/>
          </a:prstGeom>
        </p:spPr>
      </p:pic>
      <p:pic>
        <p:nvPicPr>
          <p:cNvPr id="7" name="Picture 6">
            <a:extLst>
              <a:ext uri="{FF2B5EF4-FFF2-40B4-BE49-F238E27FC236}">
                <a16:creationId xmlns:a16="http://schemas.microsoft.com/office/drawing/2014/main" id="{FC78B93A-7FD5-375C-DF26-8B528D16EEC6}"/>
              </a:ext>
            </a:extLst>
          </p:cNvPr>
          <p:cNvPicPr>
            <a:picLocks noChangeAspect="1"/>
          </p:cNvPicPr>
          <p:nvPr userDrawn="1"/>
        </p:nvPicPr>
        <p:blipFill>
          <a:blip r:embed="rId3"/>
          <a:stretch>
            <a:fillRect/>
          </a:stretch>
        </p:blipFill>
        <p:spPr>
          <a:xfrm>
            <a:off x="8694775" y="6345444"/>
            <a:ext cx="343366" cy="365760"/>
          </a:xfrm>
          <a:prstGeom prst="rect">
            <a:avLst/>
          </a:prstGeom>
        </p:spPr>
      </p:pic>
    </p:spTree>
    <p:extLst>
      <p:ext uri="{BB962C8B-B14F-4D97-AF65-F5344CB8AC3E}">
        <p14:creationId xmlns:p14="http://schemas.microsoft.com/office/powerpoint/2010/main" val="37769787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logo_normal">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22CD2AF-2D46-C947-B29A-40A80EE79140}"/>
              </a:ext>
            </a:extLst>
          </p:cNvPr>
          <p:cNvSpPr>
            <a:spLocks noGrp="1"/>
          </p:cNvSpPr>
          <p:nvPr>
            <p:ph type="dt" sz="half" idx="10"/>
          </p:nvPr>
        </p:nvSpPr>
        <p:spPr/>
        <p:txBody>
          <a:bodyPr/>
          <a:lstStyle/>
          <a:p>
            <a:fld id="{BF76293B-7FD6-2A49-801F-A90DF30EFDFD}" type="datetimeFigureOut">
              <a:rPr lang="en-US" smtClean="0"/>
              <a:t>9/25/22</a:t>
            </a:fld>
            <a:endParaRPr lang="en-US" dirty="0"/>
          </a:p>
        </p:txBody>
      </p:sp>
      <p:sp>
        <p:nvSpPr>
          <p:cNvPr id="4" name="Footer Placeholder 3">
            <a:extLst>
              <a:ext uri="{FF2B5EF4-FFF2-40B4-BE49-F238E27FC236}">
                <a16:creationId xmlns:a16="http://schemas.microsoft.com/office/drawing/2014/main" id="{127367F0-7D00-CFCC-2FC5-A555753EF58C}"/>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BC29F062-9342-A1BD-342A-0C0E58951519}"/>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6" name="Picture 5">
            <a:extLst>
              <a:ext uri="{FF2B5EF4-FFF2-40B4-BE49-F238E27FC236}">
                <a16:creationId xmlns:a16="http://schemas.microsoft.com/office/drawing/2014/main" id="{3FEA588C-9DC8-220A-19CC-519DF3186D14}"/>
              </a:ext>
            </a:extLst>
          </p:cNvPr>
          <p:cNvPicPr>
            <a:picLocks noChangeAspect="1"/>
          </p:cNvPicPr>
          <p:nvPr userDrawn="1"/>
        </p:nvPicPr>
        <p:blipFill>
          <a:blip r:embed="rId2"/>
          <a:stretch>
            <a:fillRect/>
          </a:stretch>
        </p:blipFill>
        <p:spPr>
          <a:xfrm>
            <a:off x="101754" y="6263148"/>
            <a:ext cx="444721" cy="457200"/>
          </a:xfrm>
          <a:prstGeom prst="rect">
            <a:avLst/>
          </a:prstGeom>
        </p:spPr>
      </p:pic>
      <p:pic>
        <p:nvPicPr>
          <p:cNvPr id="7" name="Picture 6">
            <a:extLst>
              <a:ext uri="{FF2B5EF4-FFF2-40B4-BE49-F238E27FC236}">
                <a16:creationId xmlns:a16="http://schemas.microsoft.com/office/drawing/2014/main" id="{E67E23C5-8E25-EA00-FEB1-564BEE52EE80}"/>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34381645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F76293B-7FD6-2A49-801F-A90DF30EFDFD}" type="datetimeFigureOut">
              <a:rPr lang="en-US" smtClean="0"/>
              <a:t>9/25/22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299234659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F76293B-7FD6-2A49-801F-A90DF30EFDFD}" type="datetimeFigureOut">
              <a:rPr lang="en-US" smtClean="0"/>
              <a:t>9/25/22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39801179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F76293B-7FD6-2A49-801F-A90DF30EFDFD}" type="datetimeFigureOut">
              <a:rPr lang="en-US" smtClean="0"/>
              <a:t>9/25/22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3104409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F76293B-7FD6-2A49-801F-A90DF30EFDFD}" type="datetimeFigureOut">
              <a:rPr lang="en-US" smtClean="0"/>
              <a:t>9/25/22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11090251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newlogo">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E939E604-6A08-1816-597D-0FE0E24FA360}"/>
              </a:ext>
            </a:extLst>
          </p:cNvPr>
          <p:cNvSpPr>
            <a:spLocks noGrp="1"/>
          </p:cNvSpPr>
          <p:nvPr>
            <p:ph type="dt" sz="half" idx="10"/>
          </p:nvPr>
        </p:nvSpPr>
        <p:spPr/>
        <p:txBody>
          <a:bodyPr/>
          <a:lstStyle/>
          <a:p>
            <a:fld id="{BF76293B-7FD6-2A49-801F-A90DF30EFDFD}" type="datetimeFigureOut">
              <a:rPr lang="en-US" smtClean="0"/>
              <a:t>9/25/22</a:t>
            </a:fld>
            <a:endParaRPr lang="en-US" dirty="0"/>
          </a:p>
        </p:txBody>
      </p:sp>
      <p:sp>
        <p:nvSpPr>
          <p:cNvPr id="4" name="Footer Placeholder 3">
            <a:extLst>
              <a:ext uri="{FF2B5EF4-FFF2-40B4-BE49-F238E27FC236}">
                <a16:creationId xmlns:a16="http://schemas.microsoft.com/office/drawing/2014/main" id="{D1DF94B8-0136-267C-E303-DA682C5B8BE9}"/>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6E914F7C-9A70-995E-2EE1-4BA50E7073AB}"/>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8" name="Picture 7">
            <a:extLst>
              <a:ext uri="{FF2B5EF4-FFF2-40B4-BE49-F238E27FC236}">
                <a16:creationId xmlns:a16="http://schemas.microsoft.com/office/drawing/2014/main" id="{0BCA8B4E-EA88-8946-729D-27C2FDC8DE1A}"/>
              </a:ext>
            </a:extLst>
          </p:cNvPr>
          <p:cNvPicPr>
            <a:picLocks noChangeAspect="1"/>
          </p:cNvPicPr>
          <p:nvPr userDrawn="1"/>
        </p:nvPicPr>
        <p:blipFill>
          <a:blip r:embed="rId2"/>
          <a:stretch>
            <a:fillRect/>
          </a:stretch>
        </p:blipFill>
        <p:spPr>
          <a:xfrm>
            <a:off x="3261617" y="112541"/>
            <a:ext cx="2620762" cy="2820739"/>
          </a:xfrm>
          <a:prstGeom prst="rect">
            <a:avLst/>
          </a:prstGeom>
        </p:spPr>
      </p:pic>
    </p:spTree>
    <p:extLst>
      <p:ext uri="{BB962C8B-B14F-4D97-AF65-F5344CB8AC3E}">
        <p14:creationId xmlns:p14="http://schemas.microsoft.com/office/powerpoint/2010/main" val="18006553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F76293B-7FD6-2A49-801F-A90DF30EFDFD}" type="datetimeFigureOut">
              <a:rPr lang="en-US" smtClean="0"/>
              <a:t>9/25/22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27456060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F76293B-7FD6-2A49-801F-A90DF30EFDFD}" type="datetimeFigureOut">
              <a:rPr lang="en-US" smtClean="0"/>
              <a:t>9/25/22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31874563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F76293B-7FD6-2A49-801F-A90DF30EFDFD}" type="datetimeFigureOut">
              <a:rPr lang="en-US" smtClean="0"/>
              <a:t>9/25/22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24294775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F76293B-7FD6-2A49-801F-A90DF30EFDFD}" type="datetimeFigureOut">
              <a:rPr lang="en-US" smtClean="0"/>
              <a:t>9/25/22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37028954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F76293B-7FD6-2A49-801F-A90DF30EFDFD}" type="datetimeFigureOut">
              <a:rPr lang="en-US" smtClean="0"/>
              <a:t>9/25/22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26050088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F76293B-7FD6-2A49-801F-A90DF30EFDFD}" type="datetimeFigureOut">
              <a:rPr lang="en-US" smtClean="0"/>
              <a:t>9/25/22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17249018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grapheme placemen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DB99EF16-56B5-1649-F5CD-13679B10250C}"/>
              </a:ext>
            </a:extLst>
          </p:cNvPr>
          <p:cNvSpPr>
            <a:spLocks noGrp="1"/>
          </p:cNvSpPr>
          <p:nvPr>
            <p:ph type="dt" sz="half" idx="10"/>
          </p:nvPr>
        </p:nvSpPr>
        <p:spPr/>
        <p:txBody>
          <a:bodyPr/>
          <a:lstStyle/>
          <a:p>
            <a:fld id="{BF76293B-7FD6-2A49-801F-A90DF30EFDFD}" type="datetimeFigureOut">
              <a:rPr lang="en-US" smtClean="0"/>
              <a:t>9/25/22</a:t>
            </a:fld>
            <a:endParaRPr lang="en-US" dirty="0"/>
          </a:p>
        </p:txBody>
      </p:sp>
      <p:sp>
        <p:nvSpPr>
          <p:cNvPr id="4" name="Footer Placeholder 3">
            <a:extLst>
              <a:ext uri="{FF2B5EF4-FFF2-40B4-BE49-F238E27FC236}">
                <a16:creationId xmlns:a16="http://schemas.microsoft.com/office/drawing/2014/main" id="{8F0AEFEE-EF90-0E3F-EC7B-EDB5A0384763}"/>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96642E29-E8B4-5D87-27AB-669EEAC75BE6}"/>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6" name="Picture 5">
            <a:extLst>
              <a:ext uri="{FF2B5EF4-FFF2-40B4-BE49-F238E27FC236}">
                <a16:creationId xmlns:a16="http://schemas.microsoft.com/office/drawing/2014/main" id="{33EE577F-6433-E44B-58E8-54EA2F88E692}"/>
              </a:ext>
            </a:extLst>
          </p:cNvPr>
          <p:cNvPicPr>
            <a:picLocks noChangeAspect="1"/>
          </p:cNvPicPr>
          <p:nvPr userDrawn="1"/>
        </p:nvPicPr>
        <p:blipFill>
          <a:blip r:embed="rId2"/>
          <a:stretch>
            <a:fillRect/>
          </a:stretch>
        </p:blipFill>
        <p:spPr>
          <a:xfrm>
            <a:off x="101754" y="6263148"/>
            <a:ext cx="444721" cy="457200"/>
          </a:xfrm>
          <a:prstGeom prst="rect">
            <a:avLst/>
          </a:prstGeom>
        </p:spPr>
      </p:pic>
      <p:sp>
        <p:nvSpPr>
          <p:cNvPr id="7" name="Rectangle 6">
            <a:extLst>
              <a:ext uri="{FF2B5EF4-FFF2-40B4-BE49-F238E27FC236}">
                <a16:creationId xmlns:a16="http://schemas.microsoft.com/office/drawing/2014/main" id="{7787AA01-1ABE-44D3-1084-0861B08C9104}"/>
              </a:ext>
            </a:extLst>
          </p:cNvPr>
          <p:cNvSpPr/>
          <p:nvPr userDrawn="1"/>
        </p:nvSpPr>
        <p:spPr>
          <a:xfrm>
            <a:off x="3569480" y="4664508"/>
            <a:ext cx="2005038" cy="83324"/>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6118A61A-CC23-689E-638A-3209DADB7A2E}"/>
              </a:ext>
            </a:extLst>
          </p:cNvPr>
          <p:cNvSpPr/>
          <p:nvPr userDrawn="1"/>
        </p:nvSpPr>
        <p:spPr>
          <a:xfrm>
            <a:off x="6030811" y="4664508"/>
            <a:ext cx="2005038" cy="83324"/>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9550B0D-B596-6412-53D3-21AA2CE31D43}"/>
              </a:ext>
            </a:extLst>
          </p:cNvPr>
          <p:cNvSpPr/>
          <p:nvPr userDrawn="1"/>
        </p:nvSpPr>
        <p:spPr>
          <a:xfrm>
            <a:off x="1144010" y="4668556"/>
            <a:ext cx="2005038" cy="83324"/>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FFF9BE56-7EEF-9E8F-9D8B-EEC719DC98EF}"/>
              </a:ext>
            </a:extLst>
          </p:cNvPr>
          <p:cNvSpPr txBox="1"/>
          <p:nvPr userDrawn="1"/>
        </p:nvSpPr>
        <p:spPr>
          <a:xfrm>
            <a:off x="1486733" y="4770053"/>
            <a:ext cx="1319592" cy="369332"/>
          </a:xfrm>
          <a:prstGeom prst="rect">
            <a:avLst/>
          </a:prstGeom>
          <a:noFill/>
        </p:spPr>
        <p:txBody>
          <a:bodyPr wrap="none" rtlCol="0">
            <a:spAutoFit/>
          </a:bodyPr>
          <a:lstStyle/>
          <a:p>
            <a:r>
              <a:rPr lang="en-US">
                <a:solidFill>
                  <a:schemeClr val="tx1">
                    <a:lumMod val="50000"/>
                    <a:lumOff val="50000"/>
                  </a:schemeClr>
                </a:solidFill>
                <a:latin typeface="Century Gothic" panose="020B0502020202020204" pitchFamily="34" charset="0"/>
              </a:rPr>
              <a:t>beginning</a:t>
            </a:r>
          </a:p>
        </p:txBody>
      </p:sp>
      <p:sp>
        <p:nvSpPr>
          <p:cNvPr id="11" name="TextBox 10">
            <a:extLst>
              <a:ext uri="{FF2B5EF4-FFF2-40B4-BE49-F238E27FC236}">
                <a16:creationId xmlns:a16="http://schemas.microsoft.com/office/drawing/2014/main" id="{58E7D877-E495-775F-96D8-DFD037ECC522}"/>
              </a:ext>
            </a:extLst>
          </p:cNvPr>
          <p:cNvSpPr txBox="1"/>
          <p:nvPr userDrawn="1"/>
        </p:nvSpPr>
        <p:spPr>
          <a:xfrm>
            <a:off x="4090938" y="4770053"/>
            <a:ext cx="962123" cy="369332"/>
          </a:xfrm>
          <a:prstGeom prst="rect">
            <a:avLst/>
          </a:prstGeom>
          <a:noFill/>
        </p:spPr>
        <p:txBody>
          <a:bodyPr wrap="none" rtlCol="0">
            <a:spAutoFit/>
          </a:bodyPr>
          <a:lstStyle/>
          <a:p>
            <a:r>
              <a:rPr lang="en-US">
                <a:solidFill>
                  <a:schemeClr val="tx1">
                    <a:lumMod val="50000"/>
                    <a:lumOff val="50000"/>
                  </a:schemeClr>
                </a:solidFill>
                <a:latin typeface="Century Gothic" panose="020B0502020202020204" pitchFamily="34" charset="0"/>
              </a:rPr>
              <a:t>middle</a:t>
            </a:r>
          </a:p>
        </p:txBody>
      </p:sp>
      <p:sp>
        <p:nvSpPr>
          <p:cNvPr id="12" name="TextBox 11">
            <a:extLst>
              <a:ext uri="{FF2B5EF4-FFF2-40B4-BE49-F238E27FC236}">
                <a16:creationId xmlns:a16="http://schemas.microsoft.com/office/drawing/2014/main" id="{05B5843F-EA74-38CC-DD4C-9357DC16C2A3}"/>
              </a:ext>
            </a:extLst>
          </p:cNvPr>
          <p:cNvSpPr txBox="1"/>
          <p:nvPr userDrawn="1"/>
        </p:nvSpPr>
        <p:spPr>
          <a:xfrm>
            <a:off x="6715775" y="4781626"/>
            <a:ext cx="635110" cy="369332"/>
          </a:xfrm>
          <a:prstGeom prst="rect">
            <a:avLst/>
          </a:prstGeom>
          <a:noFill/>
        </p:spPr>
        <p:txBody>
          <a:bodyPr wrap="none" rtlCol="0">
            <a:spAutoFit/>
          </a:bodyPr>
          <a:lstStyle/>
          <a:p>
            <a:r>
              <a:rPr lang="en-US" dirty="0">
                <a:solidFill>
                  <a:schemeClr val="tx1">
                    <a:lumMod val="50000"/>
                    <a:lumOff val="50000"/>
                  </a:schemeClr>
                </a:solidFill>
                <a:latin typeface="Century Gothic" panose="020B0502020202020204" pitchFamily="34" charset="0"/>
              </a:rPr>
              <a:t>end</a:t>
            </a:r>
          </a:p>
        </p:txBody>
      </p:sp>
      <p:pic>
        <p:nvPicPr>
          <p:cNvPr id="13" name="Picture 12">
            <a:extLst>
              <a:ext uri="{FF2B5EF4-FFF2-40B4-BE49-F238E27FC236}">
                <a16:creationId xmlns:a16="http://schemas.microsoft.com/office/drawing/2014/main" id="{AFDC2A01-7E68-F82C-516A-8B87DA245FDB}"/>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40905893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logo_slideshow">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0FBFA2E-2C7E-B24B-5A1F-6C8E106FD97F}"/>
              </a:ext>
            </a:extLst>
          </p:cNvPr>
          <p:cNvSpPr>
            <a:spLocks noGrp="1"/>
          </p:cNvSpPr>
          <p:nvPr>
            <p:ph type="dt" sz="half" idx="10"/>
          </p:nvPr>
        </p:nvSpPr>
        <p:spPr/>
        <p:txBody>
          <a:bodyPr/>
          <a:lstStyle/>
          <a:p>
            <a:fld id="{BF76293B-7FD6-2A49-801F-A90DF30EFDFD}" type="datetimeFigureOut">
              <a:rPr lang="en-US" smtClean="0"/>
              <a:t>9/25/22</a:t>
            </a:fld>
            <a:endParaRPr lang="en-US" dirty="0"/>
          </a:p>
        </p:txBody>
      </p:sp>
      <p:sp>
        <p:nvSpPr>
          <p:cNvPr id="4" name="Footer Placeholder 3">
            <a:extLst>
              <a:ext uri="{FF2B5EF4-FFF2-40B4-BE49-F238E27FC236}">
                <a16:creationId xmlns:a16="http://schemas.microsoft.com/office/drawing/2014/main" id="{2204AB0A-683E-598E-DFB1-83C266B15CF1}"/>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463A0AB0-4D66-462D-3BAB-34FB14ABBE61}"/>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6" name="Picture 5">
            <a:extLst>
              <a:ext uri="{FF2B5EF4-FFF2-40B4-BE49-F238E27FC236}">
                <a16:creationId xmlns:a16="http://schemas.microsoft.com/office/drawing/2014/main" id="{988D3C08-D752-B70E-E19F-AA224C33E779}"/>
              </a:ext>
            </a:extLst>
          </p:cNvPr>
          <p:cNvPicPr>
            <a:picLocks noChangeAspect="1"/>
          </p:cNvPicPr>
          <p:nvPr userDrawn="1"/>
        </p:nvPicPr>
        <p:blipFill>
          <a:blip r:embed="rId2"/>
          <a:stretch>
            <a:fillRect/>
          </a:stretch>
        </p:blipFill>
        <p:spPr>
          <a:xfrm>
            <a:off x="101754" y="6263148"/>
            <a:ext cx="444721" cy="457200"/>
          </a:xfrm>
          <a:prstGeom prst="rect">
            <a:avLst/>
          </a:prstGeom>
        </p:spPr>
      </p:pic>
      <p:pic>
        <p:nvPicPr>
          <p:cNvPr id="7" name="Picture 6">
            <a:extLst>
              <a:ext uri="{FF2B5EF4-FFF2-40B4-BE49-F238E27FC236}">
                <a16:creationId xmlns:a16="http://schemas.microsoft.com/office/drawing/2014/main" id="{B3B0AE0F-2064-8114-03F5-6807F761ECAB}"/>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467573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F76293B-7FD6-2A49-801F-A90DF30EFDFD}" type="datetimeFigureOut">
              <a:rPr lang="en-US" smtClean="0"/>
              <a:t>9/25/22</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1081244-C620-8347-9C8C-F0DFE93F220E}" type="slidenum">
              <a:rPr lang="en-US" smtClean="0"/>
              <a:t>‹#›</a:t>
            </a:fld>
            <a:endParaRPr lang="en-US" dirty="0"/>
          </a:p>
        </p:txBody>
      </p:sp>
    </p:spTree>
    <p:extLst>
      <p:ext uri="{BB962C8B-B14F-4D97-AF65-F5344CB8AC3E}">
        <p14:creationId xmlns:p14="http://schemas.microsoft.com/office/powerpoint/2010/main" val="65350625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74" r:id="rId8"/>
    <p:sldLayoutId id="2147483672" r:id="rId9"/>
    <p:sldLayoutId id="2147483673" r:id="rId10"/>
    <p:sldLayoutId id="2147483675" r:id="rId11"/>
    <p:sldLayoutId id="2147483668" r:id="rId12"/>
    <p:sldLayoutId id="2147483669" r:id="rId13"/>
    <p:sldLayoutId id="2147483670" r:id="rId14"/>
    <p:sldLayoutId id="2147483671" r:id="rId15"/>
    <p:sldLayoutId id="2147483676" r:id="rId16"/>
  </p:sldLayoutIdLst>
  <p:txStyles>
    <p:titleStyle>
      <a:lvl1pPr algn="l" defTabSz="914400" rtl="0" eaLnBrk="1" latinLnBrk="0" hangingPunct="1">
        <a:lnSpc>
          <a:spcPct val="90000"/>
        </a:lnSpc>
        <a:spcBef>
          <a:spcPct val="0"/>
        </a:spcBef>
        <a:buNone/>
        <a:defRPr sz="4400" b="1" i="0" kern="1200">
          <a:solidFill>
            <a:schemeClr val="tx1"/>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6.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0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hyperlink" Target="http://ufliteracy.org/"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8.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Layout" Target="../slideLayouts/slideLayout9.xml"/></Relationships>
</file>

<file path=ppt/slides/_rels/slide3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16.xml"/></Relationships>
</file>

<file path=ppt/slides/_rels/slide4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0.png"/><Relationship Id="rId1" Type="http://schemas.openxmlformats.org/officeDocument/2006/relationships/slideLayout" Target="../slideLayouts/slideLayout9.xml"/><Relationship Id="rId4" Type="http://schemas.openxmlformats.org/officeDocument/2006/relationships/image" Target="../media/image23.svg"/></Relationships>
</file>

<file path=ppt/slides/_rels/slide41.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Layout" Target="../slideLayouts/slideLayout9.xml"/><Relationship Id="rId4" Type="http://schemas.openxmlformats.org/officeDocument/2006/relationships/image" Target="../media/image25.png"/></Relationships>
</file>

<file path=ppt/slides/_rels/slide4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9.xml"/></Relationships>
</file>

<file path=ppt/slides/_rels/slide43.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Layout" Target="../slideLayouts/slideLayout9.xml"/><Relationship Id="rId4" Type="http://schemas.openxmlformats.org/officeDocument/2006/relationships/image" Target="../media/image21.png"/></Relationships>
</file>

<file path=ppt/slides/_rels/slide44.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Layout" Target="../slideLayouts/slideLayout9.xml"/><Relationship Id="rId4" Type="http://schemas.openxmlformats.org/officeDocument/2006/relationships/image" Target="../media/image27.png"/></Relationships>
</file>

<file path=ppt/slides/_rels/slide4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9.xml"/></Relationships>
</file>

<file path=ppt/slides/_rels/slide4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6.xml"/></Relationships>
</file>

<file path=ppt/slides/_rels/slide5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36.png"/></Relationships>
</file>

<file path=ppt/slides/_rels/slide5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9.xml"/></Relationships>
</file>

<file path=ppt/slides/_rels/slide5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9.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Layout" Target="../slideLayouts/slideLayout9.xml"/></Relationships>
</file>

<file path=ppt/slides/_rels/slide6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9.xml"/></Relationships>
</file>

<file path=ppt/slides/_rels/slide6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0.png"/><Relationship Id="rId1" Type="http://schemas.openxmlformats.org/officeDocument/2006/relationships/slideLayout" Target="../slideLayouts/slideLayout9.xml"/><Relationship Id="rId4" Type="http://schemas.openxmlformats.org/officeDocument/2006/relationships/image" Target="../media/image23.svg"/></Relationships>
</file>

<file path=ppt/slides/_rels/slide63.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Layout" Target="../slideLayouts/slideLayout9.xml"/><Relationship Id="rId4" Type="http://schemas.openxmlformats.org/officeDocument/2006/relationships/image" Target="../media/image25.png"/></Relationships>
</file>

<file path=ppt/slides/_rels/slide6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9.xml"/></Relationships>
</file>

<file path=ppt/slides/_rels/slide65.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Layout" Target="../slideLayouts/slideLayout9.xml"/><Relationship Id="rId4" Type="http://schemas.openxmlformats.org/officeDocument/2006/relationships/image" Target="../media/image21.png"/></Relationships>
</file>

<file path=ppt/slides/_rels/slide66.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Layout" Target="../slideLayouts/slideLayout9.xml"/><Relationship Id="rId4" Type="http://schemas.openxmlformats.org/officeDocument/2006/relationships/image" Target="../media/image27.png"/></Relationships>
</file>

<file path=ppt/slides/_rels/slide6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9.xml"/></Relationships>
</file>

<file path=ppt/slides/_rels/slide6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71.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41.png"/><Relationship Id="rId10" Type="http://schemas.openxmlformats.org/officeDocument/2006/relationships/image" Target="../media/image46.png"/><Relationship Id="rId4" Type="http://schemas.openxmlformats.org/officeDocument/2006/relationships/image" Target="../media/image40.png"/><Relationship Id="rId9" Type="http://schemas.openxmlformats.org/officeDocument/2006/relationships/image" Target="../media/image45.png"/></Relationships>
</file>

<file path=ppt/slides/_rels/slide72.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50.png"/><Relationship Id="rId5" Type="http://schemas.openxmlformats.org/officeDocument/2006/relationships/image" Target="../media/image49.png"/><Relationship Id="rId10" Type="http://schemas.openxmlformats.org/officeDocument/2006/relationships/image" Target="../media/image54.png"/><Relationship Id="rId4" Type="http://schemas.openxmlformats.org/officeDocument/2006/relationships/image" Target="../media/image48.png"/><Relationship Id="rId9" Type="http://schemas.openxmlformats.org/officeDocument/2006/relationships/image" Target="../media/image53.png"/></Relationships>
</file>

<file path=ppt/slides/_rels/slide73.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1.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1.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1.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1.xml"/></Relationships>
</file>

<file path=ppt/slides/_rels/slide8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1.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1.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1.xml"/></Relationships>
</file>

<file path=ppt/slides/_rels/slide8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9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9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2.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9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9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4.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9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5.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99.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9223614-1BDE-9CA2-E34A-8AB3F419A697}"/>
              </a:ext>
            </a:extLst>
          </p:cNvPr>
          <p:cNvSpPr txBox="1"/>
          <p:nvPr/>
        </p:nvSpPr>
        <p:spPr>
          <a:xfrm>
            <a:off x="910157" y="3132060"/>
            <a:ext cx="7323685" cy="1938528"/>
          </a:xfrm>
          <a:prstGeom prst="rect">
            <a:avLst/>
          </a:prstGeom>
          <a:noFill/>
        </p:spPr>
        <p:txBody>
          <a:bodyPr wrap="square" rtlCol="0">
            <a:noAutofit/>
          </a:bodyPr>
          <a:lstStyle/>
          <a:p>
            <a:pPr algn="ctr"/>
            <a:r>
              <a:rPr lang="en-US" sz="6000" b="1" dirty="0">
                <a:solidFill>
                  <a:srgbClr val="E05436"/>
                </a:solidFill>
                <a:latin typeface="Century Gothic" panose="020B0502020202020204" pitchFamily="34" charset="0"/>
              </a:rPr>
              <a:t>Lesson 117</a:t>
            </a:r>
          </a:p>
          <a:p>
            <a:pPr algn="ctr"/>
            <a:r>
              <a:rPr lang="en-US" sz="6000" b="1" dirty="0">
                <a:solidFill>
                  <a:srgbClr val="E05436"/>
                </a:solidFill>
                <a:latin typeface="Century Gothic" panose="020B0502020202020204" pitchFamily="34" charset="0"/>
              </a:rPr>
              <a:t>Signal Vowels</a:t>
            </a:r>
          </a:p>
        </p:txBody>
      </p:sp>
    </p:spTree>
    <p:extLst>
      <p:ext uri="{BB962C8B-B14F-4D97-AF65-F5344CB8AC3E}">
        <p14:creationId xmlns:p14="http://schemas.microsoft.com/office/powerpoint/2010/main" val="36503625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err="1">
                <a:solidFill>
                  <a:schemeClr val="dk1"/>
                </a:solidFill>
                <a:latin typeface="Century Gothic"/>
                <a:ea typeface="Calibri"/>
                <a:cs typeface="Calibri"/>
                <a:sym typeface="Century Gothic"/>
              </a:rPr>
              <a:t>ew</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783979277"/>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1040;p67">
            <a:extLst>
              <a:ext uri="{FF2B5EF4-FFF2-40B4-BE49-F238E27FC236}">
                <a16:creationId xmlns:a16="http://schemas.microsoft.com/office/drawing/2014/main" id="{C074E753-6D3D-6A1E-58B1-8F4D19F52894}"/>
              </a:ext>
            </a:extLst>
          </p:cNvPr>
          <p:cNvSpPr txBox="1"/>
          <p:nvPr/>
        </p:nvSpPr>
        <p:spPr>
          <a:xfrm>
            <a:off x="553913" y="3429000"/>
            <a:ext cx="8036174" cy="33855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Insert brief reinforcement activity and/or transition to next part of reading block.</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4467930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err="1">
                <a:solidFill>
                  <a:schemeClr val="dk1"/>
                </a:solidFill>
                <a:latin typeface="Century Gothic"/>
                <a:ea typeface="Calibri"/>
                <a:cs typeface="Calibri"/>
                <a:sym typeface="Century Gothic"/>
              </a:rPr>
              <a:t>eu</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8765112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err="1">
                <a:solidFill>
                  <a:schemeClr val="dk1"/>
                </a:solidFill>
                <a:latin typeface="Century Gothic"/>
                <a:ea typeface="Calibri"/>
                <a:cs typeface="Calibri"/>
                <a:sym typeface="Century Gothic"/>
              </a:rPr>
              <a:t>ue</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6993757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err="1">
                <a:solidFill>
                  <a:schemeClr val="dk1"/>
                </a:solidFill>
                <a:latin typeface="Century Gothic"/>
                <a:ea typeface="Calibri"/>
                <a:cs typeface="Calibri"/>
                <a:sym typeface="Century Gothic"/>
              </a:rPr>
              <a:t>ou</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4101036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err="1">
                <a:solidFill>
                  <a:schemeClr val="dk1"/>
                </a:solidFill>
                <a:latin typeface="Century Gothic"/>
                <a:ea typeface="Calibri"/>
                <a:cs typeface="Calibri"/>
                <a:sym typeface="Century Gothic"/>
              </a:rPr>
              <a:t>ei</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1859692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err="1">
                <a:solidFill>
                  <a:schemeClr val="dk1"/>
                </a:solidFill>
                <a:latin typeface="Century Gothic"/>
                <a:ea typeface="Calibri"/>
                <a:cs typeface="Calibri"/>
                <a:sym typeface="Century Gothic"/>
              </a:rPr>
              <a:t>eigh</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96174414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err="1">
                <a:solidFill>
                  <a:schemeClr val="dk1"/>
                </a:solidFill>
                <a:latin typeface="Century Gothic"/>
                <a:ea typeface="Calibri"/>
                <a:cs typeface="Calibri"/>
                <a:sym typeface="Century Gothic"/>
              </a:rPr>
              <a:t>ey</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19621513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err="1">
                <a:solidFill>
                  <a:schemeClr val="dk1"/>
                </a:solidFill>
                <a:latin typeface="Century Gothic"/>
                <a:ea typeface="Calibri"/>
                <a:cs typeface="Calibri"/>
                <a:sym typeface="Century Gothic"/>
              </a:rPr>
              <a:t>aigh</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6370397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a:solidFill>
                  <a:schemeClr val="dk1"/>
                </a:solidFill>
                <a:latin typeface="Century Gothic"/>
                <a:ea typeface="Calibri"/>
                <a:cs typeface="Calibri"/>
                <a:sym typeface="Century Gothic"/>
              </a:rPr>
              <a:t>air</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06171542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a:solidFill>
                  <a:schemeClr val="dk1"/>
                </a:solidFill>
                <a:latin typeface="Century Gothic"/>
                <a:ea typeface="Calibri"/>
                <a:cs typeface="Calibri"/>
                <a:sym typeface="Century Gothic"/>
              </a:rPr>
              <a:t>are</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6282948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1">
            <a:hlinkClick r:id="rId4"/>
            <a:extLst>
              <a:ext uri="{FF2B5EF4-FFF2-40B4-BE49-F238E27FC236}">
                <a16:creationId xmlns:a16="http://schemas.microsoft.com/office/drawing/2014/main" id="{E415BF13-DE52-C26B-E6D6-EC2B1AD86881}"/>
              </a:ext>
            </a:extLst>
          </p:cNvPr>
          <p:cNvSpPr/>
          <p:nvPr/>
        </p:nvSpPr>
        <p:spPr>
          <a:xfrm>
            <a:off x="5153891" y="4384964"/>
            <a:ext cx="1704109" cy="3117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04916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a:solidFill>
                  <a:schemeClr val="dk1"/>
                </a:solidFill>
                <a:latin typeface="Century Gothic"/>
                <a:ea typeface="Calibri"/>
                <a:cs typeface="Calibri"/>
                <a:sym typeface="Century Gothic"/>
              </a:rPr>
              <a:t>ear</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99877341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a:solidFill>
                  <a:schemeClr val="dk1"/>
                </a:solidFill>
                <a:latin typeface="Century Gothic"/>
                <a:ea typeface="Calibri"/>
                <a:cs typeface="Calibri"/>
                <a:sym typeface="Century Gothic"/>
              </a:rPr>
              <a:t>or</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49930186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err="1">
                <a:solidFill>
                  <a:schemeClr val="dk1"/>
                </a:solidFill>
                <a:latin typeface="Century Gothic"/>
                <a:ea typeface="Calibri"/>
                <a:cs typeface="Calibri"/>
                <a:sym typeface="Century Gothic"/>
              </a:rPr>
              <a:t>ar</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91526270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a:solidFill>
                  <a:schemeClr val="dk1"/>
                </a:solidFill>
                <a:latin typeface="Century Gothic"/>
                <a:ea typeface="Calibri"/>
                <a:cs typeface="Calibri"/>
                <a:sym typeface="Century Gothic"/>
              </a:rPr>
              <a:t>-ed</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89862511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a:solidFill>
                  <a:schemeClr val="dk1"/>
                </a:solidFill>
                <a:latin typeface="Century Gothic"/>
                <a:ea typeface="Calibri"/>
                <a:cs typeface="Calibri"/>
                <a:sym typeface="Century Gothic"/>
              </a:rPr>
              <a:t>y</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76825053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a:solidFill>
                  <a:schemeClr val="dk1"/>
                </a:solidFill>
                <a:latin typeface="Century Gothic"/>
                <a:ea typeface="Calibri"/>
                <a:cs typeface="Calibri"/>
                <a:sym typeface="Century Gothic"/>
              </a:rPr>
              <a:t>e</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14132495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a:solidFill>
                  <a:schemeClr val="dk1"/>
                </a:solidFill>
                <a:latin typeface="Century Gothic"/>
                <a:ea typeface="Calibri"/>
                <a:cs typeface="Calibri"/>
                <a:sym typeface="Century Gothic"/>
              </a:rPr>
              <a:t>ow</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0201762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a:solidFill>
                  <a:schemeClr val="dk1"/>
                </a:solidFill>
                <a:latin typeface="Century Gothic"/>
                <a:ea typeface="Calibri"/>
                <a:cs typeface="Calibri"/>
                <a:sym typeface="Century Gothic"/>
              </a:rPr>
              <a:t>oi</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19435064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3683261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64514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24549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103049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4444420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0257772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3949378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9077864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70B8598-6266-F314-69F7-637ABC5F62D9}"/>
              </a:ext>
            </a:extLst>
          </p:cNvPr>
          <p:cNvSpPr/>
          <p:nvPr/>
        </p:nvSpPr>
        <p:spPr>
          <a:xfrm>
            <a:off x="3545328" y="244087"/>
            <a:ext cx="2053340" cy="1728075"/>
          </a:xfrm>
          <a:prstGeom prst="rect">
            <a:avLst/>
          </a:prstGeom>
          <a:solidFill>
            <a:srgbClr val="2F6FA9">
              <a:alpha val="29804"/>
            </a:srgbClr>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_</a:t>
            </a:r>
            <a:r>
              <a:rPr kumimoji="0" lang="en-US" sz="80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ce</a:t>
            </a:r>
            <a:endPar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3" name="Picture 2">
            <a:extLst>
              <a:ext uri="{FF2B5EF4-FFF2-40B4-BE49-F238E27FC236}">
                <a16:creationId xmlns:a16="http://schemas.microsoft.com/office/drawing/2014/main" id="{6CE52CD1-984B-9E62-D0F2-124F67656A6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26047" y="2170633"/>
            <a:ext cx="2291901" cy="3042346"/>
          </a:xfrm>
          <a:prstGeom prst="rect">
            <a:avLst/>
          </a:prstGeom>
          <a:ln w="12700">
            <a:solidFill>
              <a:schemeClr val="tx1"/>
            </a:solidFill>
          </a:ln>
        </p:spPr>
      </p:pic>
      <p:sp>
        <p:nvSpPr>
          <p:cNvPr id="4" name="TextBox 21">
            <a:extLst>
              <a:ext uri="{FF2B5EF4-FFF2-40B4-BE49-F238E27FC236}">
                <a16:creationId xmlns:a16="http://schemas.microsoft.com/office/drawing/2014/main" id="{4FFEDA8E-EF39-BAF0-2D00-0843748400C9}"/>
              </a:ext>
            </a:extLst>
          </p:cNvPr>
          <p:cNvSpPr txBox="1">
            <a:spLocks noChangeArrowheads="1"/>
          </p:cNvSpPr>
          <p:nvPr/>
        </p:nvSpPr>
        <p:spPr bwMode="auto">
          <a:xfrm>
            <a:off x="3153383" y="5394866"/>
            <a:ext cx="2837227"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7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rice</a:t>
            </a:r>
          </a:p>
        </p:txBody>
      </p:sp>
    </p:spTree>
    <p:extLst>
      <p:ext uri="{BB962C8B-B14F-4D97-AF65-F5344CB8AC3E}">
        <p14:creationId xmlns:p14="http://schemas.microsoft.com/office/powerpoint/2010/main" val="829378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70B8598-6266-F314-69F7-637ABC5F62D9}"/>
              </a:ext>
            </a:extLst>
          </p:cNvPr>
          <p:cNvSpPr/>
          <p:nvPr/>
        </p:nvSpPr>
        <p:spPr>
          <a:xfrm>
            <a:off x="3545328" y="244087"/>
            <a:ext cx="2053340" cy="1728075"/>
          </a:xfrm>
          <a:prstGeom prst="rect">
            <a:avLst/>
          </a:prstGeom>
          <a:solidFill>
            <a:srgbClr val="2F6FA9">
              <a:alpha val="29804"/>
            </a:srgbClr>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_</a:t>
            </a:r>
            <a:r>
              <a:rPr kumimoji="0" lang="en-US" sz="80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ge</a:t>
            </a:r>
            <a:endPar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4" name="TextBox 21">
            <a:extLst>
              <a:ext uri="{FF2B5EF4-FFF2-40B4-BE49-F238E27FC236}">
                <a16:creationId xmlns:a16="http://schemas.microsoft.com/office/drawing/2014/main" id="{4FFEDA8E-EF39-BAF0-2D00-0843748400C9}"/>
              </a:ext>
            </a:extLst>
          </p:cNvPr>
          <p:cNvSpPr txBox="1">
            <a:spLocks noChangeArrowheads="1"/>
          </p:cNvSpPr>
          <p:nvPr/>
        </p:nvSpPr>
        <p:spPr bwMode="auto">
          <a:xfrm>
            <a:off x="3153383" y="5394866"/>
            <a:ext cx="2837227"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7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cage</a:t>
            </a:r>
          </a:p>
        </p:txBody>
      </p:sp>
      <p:pic>
        <p:nvPicPr>
          <p:cNvPr id="6" name="Picture 5">
            <a:extLst>
              <a:ext uri="{FF2B5EF4-FFF2-40B4-BE49-F238E27FC236}">
                <a16:creationId xmlns:a16="http://schemas.microsoft.com/office/drawing/2014/main" id="{3E4EC24A-A91C-5988-A352-1867831FEEF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26048" y="2154049"/>
            <a:ext cx="2304394" cy="3058930"/>
          </a:xfrm>
          <a:prstGeom prst="rect">
            <a:avLst/>
          </a:prstGeom>
          <a:ln w="12700">
            <a:solidFill>
              <a:schemeClr val="tx1"/>
            </a:solidFill>
          </a:ln>
        </p:spPr>
      </p:pic>
    </p:spTree>
    <p:extLst>
      <p:ext uri="{BB962C8B-B14F-4D97-AF65-F5344CB8AC3E}">
        <p14:creationId xmlns:p14="http://schemas.microsoft.com/office/powerpoint/2010/main" val="4149692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70B8598-6266-F314-69F7-637ABC5F62D9}"/>
              </a:ext>
            </a:extLst>
          </p:cNvPr>
          <p:cNvSpPr/>
          <p:nvPr/>
        </p:nvSpPr>
        <p:spPr>
          <a:xfrm>
            <a:off x="652280" y="2506598"/>
            <a:ext cx="1332163" cy="1287190"/>
          </a:xfrm>
          <a:prstGeom prst="rect">
            <a:avLst/>
          </a:prstGeom>
          <a:solidFill>
            <a:srgbClr val="2F6FA9">
              <a:alpha val="29804"/>
            </a:srgbClr>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a:t>
            </a:r>
          </a:p>
        </p:txBody>
      </p:sp>
      <p:sp>
        <p:nvSpPr>
          <p:cNvPr id="3" name="Rectangle 2">
            <a:extLst>
              <a:ext uri="{FF2B5EF4-FFF2-40B4-BE49-F238E27FC236}">
                <a16:creationId xmlns:a16="http://schemas.microsoft.com/office/drawing/2014/main" id="{394CF505-A63F-539A-771C-406047DC6047}"/>
              </a:ext>
            </a:extLst>
          </p:cNvPr>
          <p:cNvSpPr/>
          <p:nvPr/>
        </p:nvSpPr>
        <p:spPr>
          <a:xfrm>
            <a:off x="2294066" y="2506598"/>
            <a:ext cx="1332163" cy="1287190"/>
          </a:xfrm>
          <a:prstGeom prst="rect">
            <a:avLst/>
          </a:prstGeom>
          <a:solidFill>
            <a:srgbClr val="2F6FA9">
              <a:alpha val="29804"/>
            </a:srgbClr>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a:t>
            </a:r>
          </a:p>
        </p:txBody>
      </p:sp>
      <p:sp>
        <p:nvSpPr>
          <p:cNvPr id="4" name="Rectangle 3">
            <a:extLst>
              <a:ext uri="{FF2B5EF4-FFF2-40B4-BE49-F238E27FC236}">
                <a16:creationId xmlns:a16="http://schemas.microsoft.com/office/drawing/2014/main" id="{115012DF-7536-A8B4-67D1-1E9DF1D74BD7}"/>
              </a:ext>
            </a:extLst>
          </p:cNvPr>
          <p:cNvSpPr/>
          <p:nvPr/>
        </p:nvSpPr>
        <p:spPr>
          <a:xfrm>
            <a:off x="3935852" y="2506598"/>
            <a:ext cx="1332163" cy="1287190"/>
          </a:xfrm>
          <a:prstGeom prst="rect">
            <a:avLst/>
          </a:prstGeom>
          <a:solidFill>
            <a:srgbClr val="2F6FA9">
              <a:alpha val="29804"/>
            </a:srgbClr>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i</a:t>
            </a:r>
          </a:p>
        </p:txBody>
      </p:sp>
      <p:sp>
        <p:nvSpPr>
          <p:cNvPr id="5" name="Rectangle 4">
            <a:extLst>
              <a:ext uri="{FF2B5EF4-FFF2-40B4-BE49-F238E27FC236}">
                <a16:creationId xmlns:a16="http://schemas.microsoft.com/office/drawing/2014/main" id="{79372E66-7BBA-6082-52CD-1A8CFB103050}"/>
              </a:ext>
            </a:extLst>
          </p:cNvPr>
          <p:cNvSpPr/>
          <p:nvPr/>
        </p:nvSpPr>
        <p:spPr>
          <a:xfrm>
            <a:off x="5579300" y="2506598"/>
            <a:ext cx="1332163" cy="1287190"/>
          </a:xfrm>
          <a:prstGeom prst="rect">
            <a:avLst/>
          </a:prstGeom>
          <a:solidFill>
            <a:srgbClr val="2F6FA9">
              <a:alpha val="29804"/>
            </a:srgbClr>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o</a:t>
            </a:r>
          </a:p>
        </p:txBody>
      </p:sp>
      <p:sp>
        <p:nvSpPr>
          <p:cNvPr id="6" name="Rectangle 5">
            <a:extLst>
              <a:ext uri="{FF2B5EF4-FFF2-40B4-BE49-F238E27FC236}">
                <a16:creationId xmlns:a16="http://schemas.microsoft.com/office/drawing/2014/main" id="{E68F1585-87C6-0BD7-E496-57F07FBE6647}"/>
              </a:ext>
            </a:extLst>
          </p:cNvPr>
          <p:cNvSpPr/>
          <p:nvPr/>
        </p:nvSpPr>
        <p:spPr>
          <a:xfrm>
            <a:off x="7222748" y="2503459"/>
            <a:ext cx="1332163" cy="1287190"/>
          </a:xfrm>
          <a:prstGeom prst="rect">
            <a:avLst/>
          </a:prstGeom>
          <a:solidFill>
            <a:srgbClr val="2F6FA9">
              <a:alpha val="29804"/>
            </a:srgbClr>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u</a:t>
            </a:r>
          </a:p>
        </p:txBody>
      </p:sp>
      <p:sp>
        <p:nvSpPr>
          <p:cNvPr id="7" name="Rectangle 6">
            <a:extLst>
              <a:ext uri="{FF2B5EF4-FFF2-40B4-BE49-F238E27FC236}">
                <a16:creationId xmlns:a16="http://schemas.microsoft.com/office/drawing/2014/main" id="{33923A17-CB8E-E82A-2560-238F64877FDB}"/>
              </a:ext>
            </a:extLst>
          </p:cNvPr>
          <p:cNvSpPr/>
          <p:nvPr/>
        </p:nvSpPr>
        <p:spPr>
          <a:xfrm>
            <a:off x="3935852" y="4176513"/>
            <a:ext cx="1332163" cy="1287190"/>
          </a:xfrm>
          <a:prstGeom prst="rect">
            <a:avLst/>
          </a:prstGeom>
          <a:solidFill>
            <a:srgbClr val="2F6FA9">
              <a:alpha val="29804"/>
            </a:srgbClr>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y</a:t>
            </a:r>
          </a:p>
        </p:txBody>
      </p:sp>
      <p:sp>
        <p:nvSpPr>
          <p:cNvPr id="9" name="TextBox 21">
            <a:extLst>
              <a:ext uri="{FF2B5EF4-FFF2-40B4-BE49-F238E27FC236}">
                <a16:creationId xmlns:a16="http://schemas.microsoft.com/office/drawing/2014/main" id="{06E8E0BF-9759-F670-FE3B-29B45E4ABD38}"/>
              </a:ext>
            </a:extLst>
          </p:cNvPr>
          <p:cNvSpPr txBox="1">
            <a:spLocks noChangeArrowheads="1"/>
          </p:cNvSpPr>
          <p:nvPr/>
        </p:nvSpPr>
        <p:spPr bwMode="auto">
          <a:xfrm>
            <a:off x="1959795" y="665768"/>
            <a:ext cx="5284276"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6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vowels</a:t>
            </a:r>
          </a:p>
        </p:txBody>
      </p:sp>
    </p:spTree>
    <p:extLst>
      <p:ext uri="{BB962C8B-B14F-4D97-AF65-F5344CB8AC3E}">
        <p14:creationId xmlns:p14="http://schemas.microsoft.com/office/powerpoint/2010/main" val="226930159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94CF505-A63F-539A-771C-406047DC6047}"/>
              </a:ext>
            </a:extLst>
          </p:cNvPr>
          <p:cNvSpPr/>
          <p:nvPr/>
        </p:nvSpPr>
        <p:spPr>
          <a:xfrm>
            <a:off x="2294066" y="2506598"/>
            <a:ext cx="1332163" cy="1287190"/>
          </a:xfrm>
          <a:prstGeom prst="rect">
            <a:avLst/>
          </a:prstGeom>
          <a:solidFill>
            <a:srgbClr val="2F6FA9">
              <a:alpha val="29804"/>
            </a:srgbClr>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a:t>
            </a:r>
          </a:p>
        </p:txBody>
      </p:sp>
      <p:sp>
        <p:nvSpPr>
          <p:cNvPr id="4" name="Rectangle 3">
            <a:extLst>
              <a:ext uri="{FF2B5EF4-FFF2-40B4-BE49-F238E27FC236}">
                <a16:creationId xmlns:a16="http://schemas.microsoft.com/office/drawing/2014/main" id="{115012DF-7536-A8B4-67D1-1E9DF1D74BD7}"/>
              </a:ext>
            </a:extLst>
          </p:cNvPr>
          <p:cNvSpPr/>
          <p:nvPr/>
        </p:nvSpPr>
        <p:spPr>
          <a:xfrm>
            <a:off x="3935852" y="2506598"/>
            <a:ext cx="1332163" cy="1287190"/>
          </a:xfrm>
          <a:prstGeom prst="rect">
            <a:avLst/>
          </a:prstGeom>
          <a:solidFill>
            <a:srgbClr val="2F6FA9">
              <a:alpha val="29804"/>
            </a:srgbClr>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i</a:t>
            </a:r>
          </a:p>
        </p:txBody>
      </p:sp>
      <p:sp>
        <p:nvSpPr>
          <p:cNvPr id="7" name="Rectangle 6">
            <a:extLst>
              <a:ext uri="{FF2B5EF4-FFF2-40B4-BE49-F238E27FC236}">
                <a16:creationId xmlns:a16="http://schemas.microsoft.com/office/drawing/2014/main" id="{33923A17-CB8E-E82A-2560-238F64877FDB}"/>
              </a:ext>
            </a:extLst>
          </p:cNvPr>
          <p:cNvSpPr/>
          <p:nvPr/>
        </p:nvSpPr>
        <p:spPr>
          <a:xfrm>
            <a:off x="3935852" y="4176513"/>
            <a:ext cx="1332163" cy="1287190"/>
          </a:xfrm>
          <a:prstGeom prst="rect">
            <a:avLst/>
          </a:prstGeom>
          <a:solidFill>
            <a:srgbClr val="2F6FA9">
              <a:alpha val="29804"/>
            </a:srgbClr>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y</a:t>
            </a:r>
          </a:p>
        </p:txBody>
      </p:sp>
      <p:sp>
        <p:nvSpPr>
          <p:cNvPr id="8" name="TextBox 21">
            <a:extLst>
              <a:ext uri="{FF2B5EF4-FFF2-40B4-BE49-F238E27FC236}">
                <a16:creationId xmlns:a16="http://schemas.microsoft.com/office/drawing/2014/main" id="{17060988-49AF-7FA5-E786-44596F54EEEA}"/>
              </a:ext>
            </a:extLst>
          </p:cNvPr>
          <p:cNvSpPr txBox="1">
            <a:spLocks noChangeArrowheads="1"/>
          </p:cNvSpPr>
          <p:nvPr/>
        </p:nvSpPr>
        <p:spPr bwMode="auto">
          <a:xfrm>
            <a:off x="1959795" y="665768"/>
            <a:ext cx="5284276"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6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signal vowels</a:t>
            </a:r>
          </a:p>
        </p:txBody>
      </p:sp>
      <p:pic>
        <p:nvPicPr>
          <p:cNvPr id="9" name="Graphic 8" descr="Flag1 with solid fill">
            <a:extLst>
              <a:ext uri="{FF2B5EF4-FFF2-40B4-BE49-F238E27FC236}">
                <a16:creationId xmlns:a16="http://schemas.microsoft.com/office/drawing/2014/main" id="{63EF4439-BC49-81DF-149F-55FB8FC9C02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184205" y="313233"/>
            <a:ext cx="1720734" cy="1720734"/>
          </a:xfrm>
          <a:prstGeom prst="rect">
            <a:avLst/>
          </a:prstGeom>
        </p:spPr>
      </p:pic>
    </p:spTree>
    <p:extLst>
      <p:ext uri="{BB962C8B-B14F-4D97-AF65-F5344CB8AC3E}">
        <p14:creationId xmlns:p14="http://schemas.microsoft.com/office/powerpoint/2010/main" val="363210780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70B8598-6266-F314-69F7-637ABC5F62D9}"/>
              </a:ext>
            </a:extLst>
          </p:cNvPr>
          <p:cNvSpPr/>
          <p:nvPr/>
        </p:nvSpPr>
        <p:spPr>
          <a:xfrm>
            <a:off x="1995984" y="915792"/>
            <a:ext cx="1332163" cy="1287190"/>
          </a:xfrm>
          <a:prstGeom prst="rect">
            <a:avLst/>
          </a:prstGeom>
          <a:solidFill>
            <a:srgbClr val="2F6FA9">
              <a:alpha val="29804"/>
            </a:srgbClr>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a:t>
            </a:r>
          </a:p>
        </p:txBody>
      </p:sp>
      <p:sp>
        <p:nvSpPr>
          <p:cNvPr id="3" name="Rectangle 2">
            <a:extLst>
              <a:ext uri="{FF2B5EF4-FFF2-40B4-BE49-F238E27FC236}">
                <a16:creationId xmlns:a16="http://schemas.microsoft.com/office/drawing/2014/main" id="{394CF505-A63F-539A-771C-406047DC6047}"/>
              </a:ext>
            </a:extLst>
          </p:cNvPr>
          <p:cNvSpPr/>
          <p:nvPr/>
        </p:nvSpPr>
        <p:spPr>
          <a:xfrm>
            <a:off x="581529" y="915792"/>
            <a:ext cx="1332163" cy="1287190"/>
          </a:xfrm>
          <a:prstGeom prst="rect">
            <a:avLst/>
          </a:prstGeom>
          <a:solidFill>
            <a:srgbClr val="2F6FA9">
              <a:alpha val="29804"/>
            </a:srgbClr>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c</a:t>
            </a:r>
          </a:p>
        </p:txBody>
      </p:sp>
      <p:sp>
        <p:nvSpPr>
          <p:cNvPr id="5" name="Rectangle 4">
            <a:extLst>
              <a:ext uri="{FF2B5EF4-FFF2-40B4-BE49-F238E27FC236}">
                <a16:creationId xmlns:a16="http://schemas.microsoft.com/office/drawing/2014/main" id="{79372E66-7BBA-6082-52CD-1A8CFB103050}"/>
              </a:ext>
            </a:extLst>
          </p:cNvPr>
          <p:cNvSpPr/>
          <p:nvPr/>
        </p:nvSpPr>
        <p:spPr>
          <a:xfrm>
            <a:off x="1995983" y="2621308"/>
            <a:ext cx="1332163" cy="1287190"/>
          </a:xfrm>
          <a:prstGeom prst="rect">
            <a:avLst/>
          </a:prstGeom>
          <a:solidFill>
            <a:srgbClr val="2F6FA9">
              <a:alpha val="29804"/>
            </a:srgbClr>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o</a:t>
            </a:r>
          </a:p>
        </p:txBody>
      </p:sp>
      <p:sp>
        <p:nvSpPr>
          <p:cNvPr id="6" name="Rectangle 5">
            <a:extLst>
              <a:ext uri="{FF2B5EF4-FFF2-40B4-BE49-F238E27FC236}">
                <a16:creationId xmlns:a16="http://schemas.microsoft.com/office/drawing/2014/main" id="{E68F1585-87C6-0BD7-E496-57F07FBE6647}"/>
              </a:ext>
            </a:extLst>
          </p:cNvPr>
          <p:cNvSpPr/>
          <p:nvPr/>
        </p:nvSpPr>
        <p:spPr>
          <a:xfrm>
            <a:off x="1995982" y="4326824"/>
            <a:ext cx="1332163" cy="1287190"/>
          </a:xfrm>
          <a:prstGeom prst="rect">
            <a:avLst/>
          </a:prstGeom>
          <a:solidFill>
            <a:srgbClr val="2F6FA9">
              <a:alpha val="29804"/>
            </a:srgbClr>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u</a:t>
            </a:r>
          </a:p>
        </p:txBody>
      </p:sp>
      <p:sp>
        <p:nvSpPr>
          <p:cNvPr id="9" name="Rectangle 8">
            <a:extLst>
              <a:ext uri="{FF2B5EF4-FFF2-40B4-BE49-F238E27FC236}">
                <a16:creationId xmlns:a16="http://schemas.microsoft.com/office/drawing/2014/main" id="{70FA2514-E781-F1E6-A227-BB9A7DA27736}"/>
              </a:ext>
            </a:extLst>
          </p:cNvPr>
          <p:cNvSpPr/>
          <p:nvPr/>
        </p:nvSpPr>
        <p:spPr>
          <a:xfrm>
            <a:off x="565406" y="2621308"/>
            <a:ext cx="1332163" cy="1287190"/>
          </a:xfrm>
          <a:prstGeom prst="rect">
            <a:avLst/>
          </a:prstGeom>
          <a:solidFill>
            <a:srgbClr val="2F6FA9">
              <a:alpha val="29804"/>
            </a:srgbClr>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c</a:t>
            </a:r>
          </a:p>
        </p:txBody>
      </p:sp>
      <p:sp>
        <p:nvSpPr>
          <p:cNvPr id="10" name="Rectangle 9">
            <a:extLst>
              <a:ext uri="{FF2B5EF4-FFF2-40B4-BE49-F238E27FC236}">
                <a16:creationId xmlns:a16="http://schemas.microsoft.com/office/drawing/2014/main" id="{5EB9D340-2DC6-9989-F389-5EFC2E2ABE40}"/>
              </a:ext>
            </a:extLst>
          </p:cNvPr>
          <p:cNvSpPr/>
          <p:nvPr/>
        </p:nvSpPr>
        <p:spPr>
          <a:xfrm>
            <a:off x="549283" y="4326824"/>
            <a:ext cx="1332163" cy="1287190"/>
          </a:xfrm>
          <a:prstGeom prst="rect">
            <a:avLst/>
          </a:prstGeom>
          <a:solidFill>
            <a:srgbClr val="2F6FA9">
              <a:alpha val="29804"/>
            </a:srgbClr>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c</a:t>
            </a:r>
          </a:p>
        </p:txBody>
      </p:sp>
      <p:pic>
        <p:nvPicPr>
          <p:cNvPr id="11" name="Picture 10">
            <a:extLst>
              <a:ext uri="{FF2B5EF4-FFF2-40B4-BE49-F238E27FC236}">
                <a16:creationId xmlns:a16="http://schemas.microsoft.com/office/drawing/2014/main" id="{1F3306E8-0E11-1948-8346-FA90E67032A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92938" y="1591154"/>
            <a:ext cx="2769022" cy="3675692"/>
          </a:xfrm>
          <a:prstGeom prst="rect">
            <a:avLst/>
          </a:prstGeom>
          <a:ln w="12700">
            <a:solidFill>
              <a:schemeClr val="tx1"/>
            </a:solidFill>
          </a:ln>
        </p:spPr>
      </p:pic>
      <p:sp>
        <p:nvSpPr>
          <p:cNvPr id="15" name="Rectangle 14">
            <a:extLst>
              <a:ext uri="{FF2B5EF4-FFF2-40B4-BE49-F238E27FC236}">
                <a16:creationId xmlns:a16="http://schemas.microsoft.com/office/drawing/2014/main" id="{05F74EDC-98D1-E26C-9C41-27239B50F076}"/>
              </a:ext>
            </a:extLst>
          </p:cNvPr>
          <p:cNvSpPr/>
          <p:nvPr/>
        </p:nvSpPr>
        <p:spPr>
          <a:xfrm>
            <a:off x="3442683" y="915792"/>
            <a:ext cx="1332163" cy="1287190"/>
          </a:xfrm>
          <a:prstGeom prst="rect">
            <a:avLst/>
          </a:prstGeom>
          <a:solidFill>
            <a:srgbClr val="2F6FA9">
              <a:alpha val="29804"/>
            </a:srgbClr>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t</a:t>
            </a:r>
          </a:p>
        </p:txBody>
      </p:sp>
      <p:sp>
        <p:nvSpPr>
          <p:cNvPr id="16" name="Rectangle 15">
            <a:extLst>
              <a:ext uri="{FF2B5EF4-FFF2-40B4-BE49-F238E27FC236}">
                <a16:creationId xmlns:a16="http://schemas.microsoft.com/office/drawing/2014/main" id="{48DBDB36-B90E-188A-53C5-FA0749FA120E}"/>
              </a:ext>
            </a:extLst>
          </p:cNvPr>
          <p:cNvSpPr/>
          <p:nvPr/>
        </p:nvSpPr>
        <p:spPr>
          <a:xfrm>
            <a:off x="3442682" y="2621308"/>
            <a:ext cx="1332163" cy="1287190"/>
          </a:xfrm>
          <a:prstGeom prst="rect">
            <a:avLst/>
          </a:prstGeom>
          <a:solidFill>
            <a:srgbClr val="2F6FA9">
              <a:alpha val="29804"/>
            </a:srgbClr>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t</a:t>
            </a:r>
          </a:p>
        </p:txBody>
      </p:sp>
      <p:sp>
        <p:nvSpPr>
          <p:cNvPr id="17" name="Rectangle 16">
            <a:extLst>
              <a:ext uri="{FF2B5EF4-FFF2-40B4-BE49-F238E27FC236}">
                <a16:creationId xmlns:a16="http://schemas.microsoft.com/office/drawing/2014/main" id="{2C020780-44F8-C9A2-FC4C-85ED312DB63B}"/>
              </a:ext>
            </a:extLst>
          </p:cNvPr>
          <p:cNvSpPr/>
          <p:nvPr/>
        </p:nvSpPr>
        <p:spPr>
          <a:xfrm>
            <a:off x="3442681" y="4326824"/>
            <a:ext cx="1332163" cy="1287190"/>
          </a:xfrm>
          <a:prstGeom prst="rect">
            <a:avLst/>
          </a:prstGeom>
          <a:solidFill>
            <a:srgbClr val="2F6FA9">
              <a:alpha val="29804"/>
            </a:srgbClr>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t</a:t>
            </a:r>
          </a:p>
        </p:txBody>
      </p:sp>
      <p:sp>
        <p:nvSpPr>
          <p:cNvPr id="18" name="Rectangle 17">
            <a:extLst>
              <a:ext uri="{FF2B5EF4-FFF2-40B4-BE49-F238E27FC236}">
                <a16:creationId xmlns:a16="http://schemas.microsoft.com/office/drawing/2014/main" id="{7B751A6D-12FA-0CEB-2B2F-FEA293530777}"/>
              </a:ext>
            </a:extLst>
          </p:cNvPr>
          <p:cNvSpPr/>
          <p:nvPr/>
        </p:nvSpPr>
        <p:spPr>
          <a:xfrm>
            <a:off x="415636" y="714895"/>
            <a:ext cx="4555375" cy="1679170"/>
          </a:xfrm>
          <a:prstGeom prst="rect">
            <a:avLst/>
          </a:prstGeom>
          <a:noFill/>
          <a:ln w="38100">
            <a:solidFill>
              <a:srgbClr val="E154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9CB4A3B2-6121-B0E0-9AFB-BFE4DAADC372}"/>
              </a:ext>
            </a:extLst>
          </p:cNvPr>
          <p:cNvSpPr/>
          <p:nvPr/>
        </p:nvSpPr>
        <p:spPr>
          <a:xfrm>
            <a:off x="415635" y="2448746"/>
            <a:ext cx="4555375" cy="1679170"/>
          </a:xfrm>
          <a:prstGeom prst="rect">
            <a:avLst/>
          </a:prstGeom>
          <a:noFill/>
          <a:ln w="38100">
            <a:solidFill>
              <a:srgbClr val="E154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B88B1A9D-6138-D89E-539C-4301403209BB}"/>
              </a:ext>
            </a:extLst>
          </p:cNvPr>
          <p:cNvSpPr/>
          <p:nvPr/>
        </p:nvSpPr>
        <p:spPr>
          <a:xfrm>
            <a:off x="415635" y="4114310"/>
            <a:ext cx="4555375" cy="1679170"/>
          </a:xfrm>
          <a:prstGeom prst="rect">
            <a:avLst/>
          </a:prstGeom>
          <a:noFill/>
          <a:ln w="38100">
            <a:solidFill>
              <a:srgbClr val="E154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59702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par>
                                <p:cTn id="19" presetID="1" presetClass="exit" presetSubtype="0" fill="hold" grpId="1" nodeType="withEffect">
                                  <p:stCondLst>
                                    <p:cond delay="0"/>
                                  </p:stCondLst>
                                  <p:childTnLst>
                                    <p:set>
                                      <p:cBhvr>
                                        <p:cTn id="20" dur="1" fill="hold">
                                          <p:stCondLst>
                                            <p:cond delay="0"/>
                                          </p:stCondLst>
                                        </p:cTn>
                                        <p:tgtEl>
                                          <p:spTgt spid="18"/>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par>
                                <p:cTn id="27" presetID="1" presetClass="exit" presetSubtype="0" fill="hold" grpId="1" nodeType="withEffect">
                                  <p:stCondLst>
                                    <p:cond delay="0"/>
                                  </p:stCondLst>
                                  <p:childTnLst>
                                    <p:set>
                                      <p:cBhvr>
                                        <p:cTn id="28" dur="1" fill="hold">
                                          <p:stCondLst>
                                            <p:cond delay="0"/>
                                          </p:stCondLst>
                                        </p:cTn>
                                        <p:tgtEl>
                                          <p:spTgt spid="1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8" grpId="0" animBg="1"/>
      <p:bldP spid="18" grpId="1" animBg="1"/>
      <p:bldP spid="19" grpId="0" animBg="1"/>
      <p:bldP spid="19" grpId="1" animBg="1"/>
      <p:bldP spid="2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D571399-AB89-8F63-767C-066045B9215B}"/>
              </a:ext>
            </a:extLst>
          </p:cNvPr>
          <p:cNvSpPr txBox="1"/>
          <p:nvPr/>
        </p:nvSpPr>
        <p:spPr>
          <a:xfrm>
            <a:off x="910156" y="2933280"/>
            <a:ext cx="7323685" cy="1655049"/>
          </a:xfrm>
          <a:prstGeom prst="rect">
            <a:avLst/>
          </a:prstGeom>
          <a:noFill/>
        </p:spPr>
        <p:txBody>
          <a:bodyPr wrap="square" rtlCol="0">
            <a:noAutofit/>
          </a:bodyPr>
          <a:lstStyle/>
          <a:p>
            <a:pPr algn="ctr"/>
            <a:r>
              <a:rPr lang="en-US" sz="4800" b="1" dirty="0">
                <a:solidFill>
                  <a:srgbClr val="E05436"/>
                </a:solidFill>
                <a:latin typeface="Century Gothic" panose="020B0502020202020204" pitchFamily="34" charset="0"/>
              </a:rPr>
              <a:t>Lesson 117</a:t>
            </a:r>
          </a:p>
          <a:p>
            <a:pPr algn="ctr"/>
            <a:r>
              <a:rPr lang="en-US" sz="4800" b="1" dirty="0">
                <a:solidFill>
                  <a:srgbClr val="E05436"/>
                </a:solidFill>
                <a:latin typeface="Century Gothic" panose="020B0502020202020204" pitchFamily="34" charset="0"/>
              </a:rPr>
              <a:t>Signal Vowels</a:t>
            </a:r>
          </a:p>
        </p:txBody>
      </p:sp>
    </p:spTree>
    <p:extLst>
      <p:ext uri="{BB962C8B-B14F-4D97-AF65-F5344CB8AC3E}">
        <p14:creationId xmlns:p14="http://schemas.microsoft.com/office/powerpoint/2010/main" val="376364250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70B8598-6266-F314-69F7-637ABC5F62D9}"/>
              </a:ext>
            </a:extLst>
          </p:cNvPr>
          <p:cNvSpPr/>
          <p:nvPr/>
        </p:nvSpPr>
        <p:spPr>
          <a:xfrm>
            <a:off x="1995984" y="915792"/>
            <a:ext cx="1332163" cy="1287190"/>
          </a:xfrm>
          <a:prstGeom prst="rect">
            <a:avLst/>
          </a:prstGeom>
          <a:solidFill>
            <a:srgbClr val="2F6FA9">
              <a:alpha val="29804"/>
            </a:srgbClr>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a:t>
            </a:r>
          </a:p>
        </p:txBody>
      </p:sp>
      <p:sp>
        <p:nvSpPr>
          <p:cNvPr id="3" name="Rectangle 2">
            <a:extLst>
              <a:ext uri="{FF2B5EF4-FFF2-40B4-BE49-F238E27FC236}">
                <a16:creationId xmlns:a16="http://schemas.microsoft.com/office/drawing/2014/main" id="{394CF505-A63F-539A-771C-406047DC6047}"/>
              </a:ext>
            </a:extLst>
          </p:cNvPr>
          <p:cNvSpPr/>
          <p:nvPr/>
        </p:nvSpPr>
        <p:spPr>
          <a:xfrm>
            <a:off x="581529" y="915792"/>
            <a:ext cx="1332163" cy="1287190"/>
          </a:xfrm>
          <a:prstGeom prst="rect">
            <a:avLst/>
          </a:prstGeom>
          <a:solidFill>
            <a:srgbClr val="2F6FA9">
              <a:alpha val="29804"/>
            </a:srgbClr>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c</a:t>
            </a:r>
          </a:p>
        </p:txBody>
      </p:sp>
      <p:sp>
        <p:nvSpPr>
          <p:cNvPr id="5" name="Rectangle 4">
            <a:extLst>
              <a:ext uri="{FF2B5EF4-FFF2-40B4-BE49-F238E27FC236}">
                <a16:creationId xmlns:a16="http://schemas.microsoft.com/office/drawing/2014/main" id="{79372E66-7BBA-6082-52CD-1A8CFB103050}"/>
              </a:ext>
            </a:extLst>
          </p:cNvPr>
          <p:cNvSpPr/>
          <p:nvPr/>
        </p:nvSpPr>
        <p:spPr>
          <a:xfrm>
            <a:off x="1995983" y="2621308"/>
            <a:ext cx="1332163" cy="1287190"/>
          </a:xfrm>
          <a:prstGeom prst="rect">
            <a:avLst/>
          </a:prstGeom>
          <a:solidFill>
            <a:srgbClr val="2F6FA9">
              <a:alpha val="29804"/>
            </a:srgbClr>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i</a:t>
            </a:r>
          </a:p>
        </p:txBody>
      </p:sp>
      <p:sp>
        <p:nvSpPr>
          <p:cNvPr id="6" name="Rectangle 5">
            <a:extLst>
              <a:ext uri="{FF2B5EF4-FFF2-40B4-BE49-F238E27FC236}">
                <a16:creationId xmlns:a16="http://schemas.microsoft.com/office/drawing/2014/main" id="{E68F1585-87C6-0BD7-E496-57F07FBE6647}"/>
              </a:ext>
            </a:extLst>
          </p:cNvPr>
          <p:cNvSpPr/>
          <p:nvPr/>
        </p:nvSpPr>
        <p:spPr>
          <a:xfrm>
            <a:off x="1995982" y="4326824"/>
            <a:ext cx="1332163" cy="1287190"/>
          </a:xfrm>
          <a:prstGeom prst="rect">
            <a:avLst/>
          </a:prstGeom>
          <a:solidFill>
            <a:srgbClr val="2F6FA9">
              <a:alpha val="29804"/>
            </a:srgbClr>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y</a:t>
            </a:r>
          </a:p>
        </p:txBody>
      </p:sp>
      <p:sp>
        <p:nvSpPr>
          <p:cNvPr id="9" name="Rectangle 8">
            <a:extLst>
              <a:ext uri="{FF2B5EF4-FFF2-40B4-BE49-F238E27FC236}">
                <a16:creationId xmlns:a16="http://schemas.microsoft.com/office/drawing/2014/main" id="{70FA2514-E781-F1E6-A227-BB9A7DA27736}"/>
              </a:ext>
            </a:extLst>
          </p:cNvPr>
          <p:cNvSpPr/>
          <p:nvPr/>
        </p:nvSpPr>
        <p:spPr>
          <a:xfrm>
            <a:off x="565406" y="2621308"/>
            <a:ext cx="1332163" cy="1287190"/>
          </a:xfrm>
          <a:prstGeom prst="rect">
            <a:avLst/>
          </a:prstGeom>
          <a:solidFill>
            <a:srgbClr val="2F6FA9">
              <a:alpha val="29804"/>
            </a:srgbClr>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c</a:t>
            </a:r>
          </a:p>
        </p:txBody>
      </p:sp>
      <p:sp>
        <p:nvSpPr>
          <p:cNvPr id="10" name="Rectangle 9">
            <a:extLst>
              <a:ext uri="{FF2B5EF4-FFF2-40B4-BE49-F238E27FC236}">
                <a16:creationId xmlns:a16="http://schemas.microsoft.com/office/drawing/2014/main" id="{5EB9D340-2DC6-9989-F389-5EFC2E2ABE40}"/>
              </a:ext>
            </a:extLst>
          </p:cNvPr>
          <p:cNvSpPr/>
          <p:nvPr/>
        </p:nvSpPr>
        <p:spPr>
          <a:xfrm>
            <a:off x="549283" y="4326824"/>
            <a:ext cx="1332163" cy="1287190"/>
          </a:xfrm>
          <a:prstGeom prst="rect">
            <a:avLst/>
          </a:prstGeom>
          <a:solidFill>
            <a:srgbClr val="2F6FA9">
              <a:alpha val="29804"/>
            </a:srgbClr>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c</a:t>
            </a:r>
          </a:p>
        </p:txBody>
      </p:sp>
      <p:pic>
        <p:nvPicPr>
          <p:cNvPr id="23" name="Picture 22">
            <a:extLst>
              <a:ext uri="{FF2B5EF4-FFF2-40B4-BE49-F238E27FC236}">
                <a16:creationId xmlns:a16="http://schemas.microsoft.com/office/drawing/2014/main" id="{BC9471EC-7B56-6011-73CC-30136DCB18B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29899" y="1585242"/>
            <a:ext cx="2326138" cy="3087793"/>
          </a:xfrm>
          <a:prstGeom prst="rect">
            <a:avLst/>
          </a:prstGeom>
          <a:ln w="12700">
            <a:solidFill>
              <a:schemeClr val="tx1"/>
            </a:solidFill>
          </a:ln>
        </p:spPr>
      </p:pic>
      <p:sp>
        <p:nvSpPr>
          <p:cNvPr id="24" name="TextBox 21">
            <a:extLst>
              <a:ext uri="{FF2B5EF4-FFF2-40B4-BE49-F238E27FC236}">
                <a16:creationId xmlns:a16="http://schemas.microsoft.com/office/drawing/2014/main" id="{BDC18FF0-ED1B-CDC2-CDB6-AA50A101B98B}"/>
              </a:ext>
            </a:extLst>
          </p:cNvPr>
          <p:cNvSpPr txBox="1">
            <a:spLocks noChangeArrowheads="1"/>
          </p:cNvSpPr>
          <p:nvPr/>
        </p:nvSpPr>
        <p:spPr bwMode="auto">
          <a:xfrm>
            <a:off x="6796944" y="2113476"/>
            <a:ext cx="226307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6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city</a:t>
            </a:r>
          </a:p>
        </p:txBody>
      </p:sp>
      <p:sp>
        <p:nvSpPr>
          <p:cNvPr id="25" name="TextBox 21">
            <a:extLst>
              <a:ext uri="{FF2B5EF4-FFF2-40B4-BE49-F238E27FC236}">
                <a16:creationId xmlns:a16="http://schemas.microsoft.com/office/drawing/2014/main" id="{1157BB8E-63AF-08FD-34E2-667932581B77}"/>
              </a:ext>
            </a:extLst>
          </p:cNvPr>
          <p:cNvSpPr txBox="1">
            <a:spLocks noChangeArrowheads="1"/>
          </p:cNvSpPr>
          <p:nvPr/>
        </p:nvSpPr>
        <p:spPr bwMode="auto">
          <a:xfrm>
            <a:off x="6796944" y="3264903"/>
            <a:ext cx="226307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6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cent</a:t>
            </a:r>
          </a:p>
        </p:txBody>
      </p:sp>
      <p:pic>
        <p:nvPicPr>
          <p:cNvPr id="26" name="Graphic 25" descr="Flag1 with solid fill">
            <a:extLst>
              <a:ext uri="{FF2B5EF4-FFF2-40B4-BE49-F238E27FC236}">
                <a16:creationId xmlns:a16="http://schemas.microsoft.com/office/drawing/2014/main" id="{040CEEC4-753D-34BF-F205-92536DEE28C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410439" y="1248450"/>
            <a:ext cx="673584" cy="673584"/>
          </a:xfrm>
          <a:prstGeom prst="rect">
            <a:avLst/>
          </a:prstGeom>
        </p:spPr>
      </p:pic>
      <p:pic>
        <p:nvPicPr>
          <p:cNvPr id="27" name="Graphic 26" descr="Flag1 with solid fill">
            <a:extLst>
              <a:ext uri="{FF2B5EF4-FFF2-40B4-BE49-F238E27FC236}">
                <a16:creationId xmlns:a16="http://schemas.microsoft.com/office/drawing/2014/main" id="{34C7FE03-B71D-8203-0A26-4657E48451A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431551" y="2928111"/>
            <a:ext cx="673584" cy="673584"/>
          </a:xfrm>
          <a:prstGeom prst="rect">
            <a:avLst/>
          </a:prstGeom>
        </p:spPr>
      </p:pic>
      <p:pic>
        <p:nvPicPr>
          <p:cNvPr id="28" name="Graphic 27" descr="Flag1 with solid fill">
            <a:extLst>
              <a:ext uri="{FF2B5EF4-FFF2-40B4-BE49-F238E27FC236}">
                <a16:creationId xmlns:a16="http://schemas.microsoft.com/office/drawing/2014/main" id="{BD98F5EA-EEAF-063A-B48A-595EDA72CFA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410439" y="4673035"/>
            <a:ext cx="673584" cy="673584"/>
          </a:xfrm>
          <a:prstGeom prst="rect">
            <a:avLst/>
          </a:prstGeom>
        </p:spPr>
      </p:pic>
    </p:spTree>
    <p:extLst>
      <p:ext uri="{BB962C8B-B14F-4D97-AF65-F5344CB8AC3E}">
        <p14:creationId xmlns:p14="http://schemas.microsoft.com/office/powerpoint/2010/main" val="637484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21">
            <a:extLst>
              <a:ext uri="{FF2B5EF4-FFF2-40B4-BE49-F238E27FC236}">
                <a16:creationId xmlns:a16="http://schemas.microsoft.com/office/drawing/2014/main" id="{BDC18FF0-ED1B-CDC2-CDB6-AA50A101B98B}"/>
              </a:ext>
            </a:extLst>
          </p:cNvPr>
          <p:cNvSpPr txBox="1">
            <a:spLocks noChangeArrowheads="1"/>
          </p:cNvSpPr>
          <p:nvPr/>
        </p:nvSpPr>
        <p:spPr bwMode="auto">
          <a:xfrm>
            <a:off x="2185118" y="936648"/>
            <a:ext cx="4773764" cy="1862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15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city</a:t>
            </a:r>
          </a:p>
        </p:txBody>
      </p:sp>
      <p:sp>
        <p:nvSpPr>
          <p:cNvPr id="25" name="TextBox 21">
            <a:extLst>
              <a:ext uri="{FF2B5EF4-FFF2-40B4-BE49-F238E27FC236}">
                <a16:creationId xmlns:a16="http://schemas.microsoft.com/office/drawing/2014/main" id="{1157BB8E-63AF-08FD-34E2-667932581B77}"/>
              </a:ext>
            </a:extLst>
          </p:cNvPr>
          <p:cNvSpPr txBox="1">
            <a:spLocks noChangeArrowheads="1"/>
          </p:cNvSpPr>
          <p:nvPr/>
        </p:nvSpPr>
        <p:spPr bwMode="auto">
          <a:xfrm>
            <a:off x="2185118" y="4059305"/>
            <a:ext cx="4773764" cy="1862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15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cent</a:t>
            </a:r>
          </a:p>
        </p:txBody>
      </p:sp>
      <p:pic>
        <p:nvPicPr>
          <p:cNvPr id="15" name="Graphic 14" descr="Flag1 with solid fill">
            <a:extLst>
              <a:ext uri="{FF2B5EF4-FFF2-40B4-BE49-F238E27FC236}">
                <a16:creationId xmlns:a16="http://schemas.microsoft.com/office/drawing/2014/main" id="{E2A549C9-4922-DE2F-5C6A-83D72309946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125502" y="2546708"/>
            <a:ext cx="588195" cy="588195"/>
          </a:xfrm>
          <a:prstGeom prst="rect">
            <a:avLst/>
          </a:prstGeom>
        </p:spPr>
      </p:pic>
      <p:pic>
        <p:nvPicPr>
          <p:cNvPr id="16" name="Picture 15">
            <a:extLst>
              <a:ext uri="{FF2B5EF4-FFF2-40B4-BE49-F238E27FC236}">
                <a16:creationId xmlns:a16="http://schemas.microsoft.com/office/drawing/2014/main" id="{77CB7655-D27A-1843-8FB5-CDBC7AA088EA}"/>
              </a:ext>
            </a:extLst>
          </p:cNvPr>
          <p:cNvPicPr>
            <a:picLocks noChangeAspect="1"/>
          </p:cNvPicPr>
          <p:nvPr/>
        </p:nvPicPr>
        <p:blipFill>
          <a:blip r:embed="rId4"/>
          <a:stretch>
            <a:fillRect/>
          </a:stretch>
        </p:blipFill>
        <p:spPr>
          <a:xfrm>
            <a:off x="3475912" y="2546707"/>
            <a:ext cx="611490" cy="588195"/>
          </a:xfrm>
          <a:prstGeom prst="rect">
            <a:avLst/>
          </a:prstGeom>
        </p:spPr>
      </p:pic>
      <p:pic>
        <p:nvPicPr>
          <p:cNvPr id="18" name="Graphic 17" descr="Flag1 with solid fill">
            <a:extLst>
              <a:ext uri="{FF2B5EF4-FFF2-40B4-BE49-F238E27FC236}">
                <a16:creationId xmlns:a16="http://schemas.microsoft.com/office/drawing/2014/main" id="{47BCA241-A648-F11F-8463-4D5F061001F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117154" y="5627254"/>
            <a:ext cx="588195" cy="588195"/>
          </a:xfrm>
          <a:prstGeom prst="rect">
            <a:avLst/>
          </a:prstGeom>
        </p:spPr>
      </p:pic>
      <p:pic>
        <p:nvPicPr>
          <p:cNvPr id="19" name="Picture 18">
            <a:extLst>
              <a:ext uri="{FF2B5EF4-FFF2-40B4-BE49-F238E27FC236}">
                <a16:creationId xmlns:a16="http://schemas.microsoft.com/office/drawing/2014/main" id="{7356E217-516E-C351-D495-369693594498}"/>
              </a:ext>
            </a:extLst>
          </p:cNvPr>
          <p:cNvPicPr>
            <a:picLocks noChangeAspect="1"/>
          </p:cNvPicPr>
          <p:nvPr/>
        </p:nvPicPr>
        <p:blipFill>
          <a:blip r:embed="rId4"/>
          <a:stretch>
            <a:fillRect/>
          </a:stretch>
        </p:blipFill>
        <p:spPr>
          <a:xfrm>
            <a:off x="3143714" y="5627253"/>
            <a:ext cx="611490" cy="588195"/>
          </a:xfrm>
          <a:prstGeom prst="rect">
            <a:avLst/>
          </a:prstGeom>
        </p:spPr>
      </p:pic>
    </p:spTree>
    <p:extLst>
      <p:ext uri="{BB962C8B-B14F-4D97-AF65-F5344CB8AC3E}">
        <p14:creationId xmlns:p14="http://schemas.microsoft.com/office/powerpoint/2010/main" val="282796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70B8598-6266-F314-69F7-637ABC5F62D9}"/>
              </a:ext>
            </a:extLst>
          </p:cNvPr>
          <p:cNvSpPr/>
          <p:nvPr/>
        </p:nvSpPr>
        <p:spPr>
          <a:xfrm>
            <a:off x="1995984" y="915792"/>
            <a:ext cx="1332163" cy="1287190"/>
          </a:xfrm>
          <a:prstGeom prst="rect">
            <a:avLst/>
          </a:prstGeom>
          <a:solidFill>
            <a:srgbClr val="2F6FA9">
              <a:alpha val="29804"/>
            </a:srgbClr>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a:t>
            </a:r>
          </a:p>
        </p:txBody>
      </p:sp>
      <p:sp>
        <p:nvSpPr>
          <p:cNvPr id="3" name="Rectangle 2">
            <a:extLst>
              <a:ext uri="{FF2B5EF4-FFF2-40B4-BE49-F238E27FC236}">
                <a16:creationId xmlns:a16="http://schemas.microsoft.com/office/drawing/2014/main" id="{394CF505-A63F-539A-771C-406047DC6047}"/>
              </a:ext>
            </a:extLst>
          </p:cNvPr>
          <p:cNvSpPr/>
          <p:nvPr/>
        </p:nvSpPr>
        <p:spPr>
          <a:xfrm>
            <a:off x="581529" y="915792"/>
            <a:ext cx="1332163" cy="1287190"/>
          </a:xfrm>
          <a:prstGeom prst="rect">
            <a:avLst/>
          </a:prstGeom>
          <a:solidFill>
            <a:srgbClr val="2F6FA9">
              <a:alpha val="29804"/>
            </a:srgbClr>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g</a:t>
            </a:r>
          </a:p>
        </p:txBody>
      </p:sp>
      <p:sp>
        <p:nvSpPr>
          <p:cNvPr id="5" name="Rectangle 4">
            <a:extLst>
              <a:ext uri="{FF2B5EF4-FFF2-40B4-BE49-F238E27FC236}">
                <a16:creationId xmlns:a16="http://schemas.microsoft.com/office/drawing/2014/main" id="{79372E66-7BBA-6082-52CD-1A8CFB103050}"/>
              </a:ext>
            </a:extLst>
          </p:cNvPr>
          <p:cNvSpPr/>
          <p:nvPr/>
        </p:nvSpPr>
        <p:spPr>
          <a:xfrm>
            <a:off x="1995983" y="2621308"/>
            <a:ext cx="1332163" cy="1287190"/>
          </a:xfrm>
          <a:prstGeom prst="rect">
            <a:avLst/>
          </a:prstGeom>
          <a:solidFill>
            <a:srgbClr val="2F6FA9">
              <a:alpha val="29804"/>
            </a:srgbClr>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o</a:t>
            </a:r>
          </a:p>
        </p:txBody>
      </p:sp>
      <p:sp>
        <p:nvSpPr>
          <p:cNvPr id="6" name="Rectangle 5">
            <a:extLst>
              <a:ext uri="{FF2B5EF4-FFF2-40B4-BE49-F238E27FC236}">
                <a16:creationId xmlns:a16="http://schemas.microsoft.com/office/drawing/2014/main" id="{E68F1585-87C6-0BD7-E496-57F07FBE6647}"/>
              </a:ext>
            </a:extLst>
          </p:cNvPr>
          <p:cNvSpPr/>
          <p:nvPr/>
        </p:nvSpPr>
        <p:spPr>
          <a:xfrm>
            <a:off x="1995982" y="4326824"/>
            <a:ext cx="1332163" cy="1287190"/>
          </a:xfrm>
          <a:prstGeom prst="rect">
            <a:avLst/>
          </a:prstGeom>
          <a:solidFill>
            <a:srgbClr val="2F6FA9">
              <a:alpha val="29804"/>
            </a:srgbClr>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u</a:t>
            </a:r>
          </a:p>
        </p:txBody>
      </p:sp>
      <p:sp>
        <p:nvSpPr>
          <p:cNvPr id="9" name="Rectangle 8">
            <a:extLst>
              <a:ext uri="{FF2B5EF4-FFF2-40B4-BE49-F238E27FC236}">
                <a16:creationId xmlns:a16="http://schemas.microsoft.com/office/drawing/2014/main" id="{70FA2514-E781-F1E6-A227-BB9A7DA27736}"/>
              </a:ext>
            </a:extLst>
          </p:cNvPr>
          <p:cNvSpPr/>
          <p:nvPr/>
        </p:nvSpPr>
        <p:spPr>
          <a:xfrm>
            <a:off x="565406" y="2621308"/>
            <a:ext cx="1332163" cy="1287190"/>
          </a:xfrm>
          <a:prstGeom prst="rect">
            <a:avLst/>
          </a:prstGeom>
          <a:solidFill>
            <a:srgbClr val="2F6FA9">
              <a:alpha val="29804"/>
            </a:srgbClr>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g</a:t>
            </a:r>
          </a:p>
        </p:txBody>
      </p:sp>
      <p:sp>
        <p:nvSpPr>
          <p:cNvPr id="10" name="Rectangle 9">
            <a:extLst>
              <a:ext uri="{FF2B5EF4-FFF2-40B4-BE49-F238E27FC236}">
                <a16:creationId xmlns:a16="http://schemas.microsoft.com/office/drawing/2014/main" id="{5EB9D340-2DC6-9989-F389-5EFC2E2ABE40}"/>
              </a:ext>
            </a:extLst>
          </p:cNvPr>
          <p:cNvSpPr/>
          <p:nvPr/>
        </p:nvSpPr>
        <p:spPr>
          <a:xfrm>
            <a:off x="549283" y="4326824"/>
            <a:ext cx="1332163" cy="1287190"/>
          </a:xfrm>
          <a:prstGeom prst="rect">
            <a:avLst/>
          </a:prstGeom>
          <a:solidFill>
            <a:srgbClr val="2F6FA9">
              <a:alpha val="29804"/>
            </a:srgbClr>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g</a:t>
            </a:r>
          </a:p>
        </p:txBody>
      </p:sp>
      <p:sp>
        <p:nvSpPr>
          <p:cNvPr id="15" name="Rectangle 14">
            <a:extLst>
              <a:ext uri="{FF2B5EF4-FFF2-40B4-BE49-F238E27FC236}">
                <a16:creationId xmlns:a16="http://schemas.microsoft.com/office/drawing/2014/main" id="{05F74EDC-98D1-E26C-9C41-27239B50F076}"/>
              </a:ext>
            </a:extLst>
          </p:cNvPr>
          <p:cNvSpPr/>
          <p:nvPr/>
        </p:nvSpPr>
        <p:spPr>
          <a:xfrm>
            <a:off x="3442683" y="915792"/>
            <a:ext cx="1834167" cy="1287190"/>
          </a:xfrm>
          <a:prstGeom prst="rect">
            <a:avLst/>
          </a:prstGeom>
          <a:solidFill>
            <a:srgbClr val="2F6FA9">
              <a:alpha val="29804"/>
            </a:srgbClr>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me</a:t>
            </a:r>
          </a:p>
        </p:txBody>
      </p:sp>
      <p:sp>
        <p:nvSpPr>
          <p:cNvPr id="17" name="Rectangle 16">
            <a:extLst>
              <a:ext uri="{FF2B5EF4-FFF2-40B4-BE49-F238E27FC236}">
                <a16:creationId xmlns:a16="http://schemas.microsoft.com/office/drawing/2014/main" id="{2C020780-44F8-C9A2-FC4C-85ED312DB63B}"/>
              </a:ext>
            </a:extLst>
          </p:cNvPr>
          <p:cNvSpPr/>
          <p:nvPr/>
        </p:nvSpPr>
        <p:spPr>
          <a:xfrm>
            <a:off x="3442681" y="4326824"/>
            <a:ext cx="1332163" cy="1287190"/>
          </a:xfrm>
          <a:prstGeom prst="rect">
            <a:avLst/>
          </a:prstGeom>
          <a:solidFill>
            <a:srgbClr val="2F6FA9">
              <a:alpha val="29804"/>
            </a:srgbClr>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m</a:t>
            </a:r>
          </a:p>
        </p:txBody>
      </p:sp>
      <p:sp>
        <p:nvSpPr>
          <p:cNvPr id="18" name="Rectangle 17">
            <a:extLst>
              <a:ext uri="{FF2B5EF4-FFF2-40B4-BE49-F238E27FC236}">
                <a16:creationId xmlns:a16="http://schemas.microsoft.com/office/drawing/2014/main" id="{7B751A6D-12FA-0CEB-2B2F-FEA293530777}"/>
              </a:ext>
            </a:extLst>
          </p:cNvPr>
          <p:cNvSpPr/>
          <p:nvPr/>
        </p:nvSpPr>
        <p:spPr>
          <a:xfrm>
            <a:off x="415636" y="714895"/>
            <a:ext cx="5051714" cy="1679170"/>
          </a:xfrm>
          <a:prstGeom prst="rect">
            <a:avLst/>
          </a:prstGeom>
          <a:noFill/>
          <a:ln w="38100">
            <a:solidFill>
              <a:srgbClr val="E154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9CB4A3B2-6121-B0E0-9AFB-BFE4DAADC372}"/>
              </a:ext>
            </a:extLst>
          </p:cNvPr>
          <p:cNvSpPr/>
          <p:nvPr/>
        </p:nvSpPr>
        <p:spPr>
          <a:xfrm>
            <a:off x="415636" y="2448746"/>
            <a:ext cx="3027046" cy="1679170"/>
          </a:xfrm>
          <a:prstGeom prst="rect">
            <a:avLst/>
          </a:prstGeom>
          <a:noFill/>
          <a:ln w="38100">
            <a:solidFill>
              <a:srgbClr val="E154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B88B1A9D-6138-D89E-539C-4301403209BB}"/>
              </a:ext>
            </a:extLst>
          </p:cNvPr>
          <p:cNvSpPr/>
          <p:nvPr/>
        </p:nvSpPr>
        <p:spPr>
          <a:xfrm>
            <a:off x="415635" y="4135490"/>
            <a:ext cx="4555375" cy="1679170"/>
          </a:xfrm>
          <a:prstGeom prst="rect">
            <a:avLst/>
          </a:prstGeom>
          <a:noFill/>
          <a:ln w="38100">
            <a:solidFill>
              <a:srgbClr val="E154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2" name="Picture 21">
            <a:extLst>
              <a:ext uri="{FF2B5EF4-FFF2-40B4-BE49-F238E27FC236}">
                <a16:creationId xmlns:a16="http://schemas.microsoft.com/office/drawing/2014/main" id="{E3A56415-8B8A-C6B2-8C45-EAF54D0041E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78790" y="1591154"/>
            <a:ext cx="2769021" cy="3675692"/>
          </a:xfrm>
          <a:prstGeom prst="rect">
            <a:avLst/>
          </a:prstGeom>
          <a:ln w="12700">
            <a:solidFill>
              <a:schemeClr val="tx1"/>
            </a:solidFill>
          </a:ln>
        </p:spPr>
      </p:pic>
    </p:spTree>
    <p:extLst>
      <p:ext uri="{BB962C8B-B14F-4D97-AF65-F5344CB8AC3E}">
        <p14:creationId xmlns:p14="http://schemas.microsoft.com/office/powerpoint/2010/main" val="118342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par>
                                <p:cTn id="17" presetID="1" presetClass="exit" presetSubtype="0" fill="hold" grpId="1" nodeType="withEffect">
                                  <p:stCondLst>
                                    <p:cond delay="0"/>
                                  </p:stCondLst>
                                  <p:childTnLst>
                                    <p:set>
                                      <p:cBhvr>
                                        <p:cTn id="18" dur="1" fill="hold">
                                          <p:stCondLst>
                                            <p:cond delay="0"/>
                                          </p:stCondLst>
                                        </p:cTn>
                                        <p:tgtEl>
                                          <p:spTgt spid="18"/>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par>
                                <p:cTn id="25" presetID="1" presetClass="exit" presetSubtype="0" fill="hold" grpId="1" nodeType="withEffect">
                                  <p:stCondLst>
                                    <p:cond delay="0"/>
                                  </p:stCondLst>
                                  <p:childTnLst>
                                    <p:set>
                                      <p:cBhvr>
                                        <p:cTn id="26" dur="1" fill="hold">
                                          <p:stCondLst>
                                            <p:cond delay="0"/>
                                          </p:stCondLst>
                                        </p:cTn>
                                        <p:tgtEl>
                                          <p:spTgt spid="1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7" grpId="0" animBg="1"/>
      <p:bldP spid="18" grpId="0" animBg="1"/>
      <p:bldP spid="18" grpId="1" animBg="1"/>
      <p:bldP spid="19" grpId="0" animBg="1"/>
      <p:bldP spid="19" grpId="1" animBg="1"/>
      <p:bldP spid="20"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70B8598-6266-F314-69F7-637ABC5F62D9}"/>
              </a:ext>
            </a:extLst>
          </p:cNvPr>
          <p:cNvSpPr/>
          <p:nvPr/>
        </p:nvSpPr>
        <p:spPr>
          <a:xfrm>
            <a:off x="1995984" y="915792"/>
            <a:ext cx="1332163" cy="1287190"/>
          </a:xfrm>
          <a:prstGeom prst="rect">
            <a:avLst/>
          </a:prstGeom>
          <a:solidFill>
            <a:srgbClr val="2F6FA9">
              <a:alpha val="29804"/>
            </a:srgbClr>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a:t>
            </a:r>
          </a:p>
        </p:txBody>
      </p:sp>
      <p:sp>
        <p:nvSpPr>
          <p:cNvPr id="3" name="Rectangle 2">
            <a:extLst>
              <a:ext uri="{FF2B5EF4-FFF2-40B4-BE49-F238E27FC236}">
                <a16:creationId xmlns:a16="http://schemas.microsoft.com/office/drawing/2014/main" id="{394CF505-A63F-539A-771C-406047DC6047}"/>
              </a:ext>
            </a:extLst>
          </p:cNvPr>
          <p:cNvSpPr/>
          <p:nvPr/>
        </p:nvSpPr>
        <p:spPr>
          <a:xfrm>
            <a:off x="581529" y="915792"/>
            <a:ext cx="1332163" cy="1287190"/>
          </a:xfrm>
          <a:prstGeom prst="rect">
            <a:avLst/>
          </a:prstGeom>
          <a:solidFill>
            <a:srgbClr val="2F6FA9">
              <a:alpha val="29804"/>
            </a:srgbClr>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g</a:t>
            </a:r>
          </a:p>
        </p:txBody>
      </p:sp>
      <p:sp>
        <p:nvSpPr>
          <p:cNvPr id="5" name="Rectangle 4">
            <a:extLst>
              <a:ext uri="{FF2B5EF4-FFF2-40B4-BE49-F238E27FC236}">
                <a16:creationId xmlns:a16="http://schemas.microsoft.com/office/drawing/2014/main" id="{79372E66-7BBA-6082-52CD-1A8CFB103050}"/>
              </a:ext>
            </a:extLst>
          </p:cNvPr>
          <p:cNvSpPr/>
          <p:nvPr/>
        </p:nvSpPr>
        <p:spPr>
          <a:xfrm>
            <a:off x="1995983" y="2621308"/>
            <a:ext cx="1332163" cy="1287190"/>
          </a:xfrm>
          <a:prstGeom prst="rect">
            <a:avLst/>
          </a:prstGeom>
          <a:solidFill>
            <a:srgbClr val="2F6FA9">
              <a:alpha val="29804"/>
            </a:srgbClr>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i</a:t>
            </a:r>
          </a:p>
        </p:txBody>
      </p:sp>
      <p:sp>
        <p:nvSpPr>
          <p:cNvPr id="6" name="Rectangle 5">
            <a:extLst>
              <a:ext uri="{FF2B5EF4-FFF2-40B4-BE49-F238E27FC236}">
                <a16:creationId xmlns:a16="http://schemas.microsoft.com/office/drawing/2014/main" id="{E68F1585-87C6-0BD7-E496-57F07FBE6647}"/>
              </a:ext>
            </a:extLst>
          </p:cNvPr>
          <p:cNvSpPr/>
          <p:nvPr/>
        </p:nvSpPr>
        <p:spPr>
          <a:xfrm>
            <a:off x="1995982" y="4326824"/>
            <a:ext cx="1332163" cy="1287190"/>
          </a:xfrm>
          <a:prstGeom prst="rect">
            <a:avLst/>
          </a:prstGeom>
          <a:solidFill>
            <a:srgbClr val="2F6FA9">
              <a:alpha val="29804"/>
            </a:srgbClr>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y</a:t>
            </a:r>
          </a:p>
        </p:txBody>
      </p:sp>
      <p:sp>
        <p:nvSpPr>
          <p:cNvPr id="9" name="Rectangle 8">
            <a:extLst>
              <a:ext uri="{FF2B5EF4-FFF2-40B4-BE49-F238E27FC236}">
                <a16:creationId xmlns:a16="http://schemas.microsoft.com/office/drawing/2014/main" id="{70FA2514-E781-F1E6-A227-BB9A7DA27736}"/>
              </a:ext>
            </a:extLst>
          </p:cNvPr>
          <p:cNvSpPr/>
          <p:nvPr/>
        </p:nvSpPr>
        <p:spPr>
          <a:xfrm>
            <a:off x="565406" y="2621308"/>
            <a:ext cx="1332163" cy="1287190"/>
          </a:xfrm>
          <a:prstGeom prst="rect">
            <a:avLst/>
          </a:prstGeom>
          <a:solidFill>
            <a:srgbClr val="2F6FA9">
              <a:alpha val="29804"/>
            </a:srgbClr>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g</a:t>
            </a:r>
          </a:p>
        </p:txBody>
      </p:sp>
      <p:sp>
        <p:nvSpPr>
          <p:cNvPr id="10" name="Rectangle 9">
            <a:extLst>
              <a:ext uri="{FF2B5EF4-FFF2-40B4-BE49-F238E27FC236}">
                <a16:creationId xmlns:a16="http://schemas.microsoft.com/office/drawing/2014/main" id="{5EB9D340-2DC6-9989-F389-5EFC2E2ABE40}"/>
              </a:ext>
            </a:extLst>
          </p:cNvPr>
          <p:cNvSpPr/>
          <p:nvPr/>
        </p:nvSpPr>
        <p:spPr>
          <a:xfrm>
            <a:off x="549283" y="4326824"/>
            <a:ext cx="1332163" cy="1287190"/>
          </a:xfrm>
          <a:prstGeom prst="rect">
            <a:avLst/>
          </a:prstGeom>
          <a:solidFill>
            <a:srgbClr val="2F6FA9">
              <a:alpha val="29804"/>
            </a:srgbClr>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g</a:t>
            </a:r>
          </a:p>
        </p:txBody>
      </p:sp>
      <p:sp>
        <p:nvSpPr>
          <p:cNvPr id="24" name="TextBox 21">
            <a:extLst>
              <a:ext uri="{FF2B5EF4-FFF2-40B4-BE49-F238E27FC236}">
                <a16:creationId xmlns:a16="http://schemas.microsoft.com/office/drawing/2014/main" id="{BDC18FF0-ED1B-CDC2-CDB6-AA50A101B98B}"/>
              </a:ext>
            </a:extLst>
          </p:cNvPr>
          <p:cNvSpPr txBox="1">
            <a:spLocks noChangeArrowheads="1"/>
          </p:cNvSpPr>
          <p:nvPr/>
        </p:nvSpPr>
        <p:spPr bwMode="auto">
          <a:xfrm>
            <a:off x="6796944" y="2113476"/>
            <a:ext cx="226307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6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gem</a:t>
            </a:r>
          </a:p>
        </p:txBody>
      </p:sp>
      <p:sp>
        <p:nvSpPr>
          <p:cNvPr id="25" name="TextBox 21">
            <a:extLst>
              <a:ext uri="{FF2B5EF4-FFF2-40B4-BE49-F238E27FC236}">
                <a16:creationId xmlns:a16="http://schemas.microsoft.com/office/drawing/2014/main" id="{1157BB8E-63AF-08FD-34E2-667932581B77}"/>
              </a:ext>
            </a:extLst>
          </p:cNvPr>
          <p:cNvSpPr txBox="1">
            <a:spLocks noChangeArrowheads="1"/>
          </p:cNvSpPr>
          <p:nvPr/>
        </p:nvSpPr>
        <p:spPr bwMode="auto">
          <a:xfrm>
            <a:off x="6796944" y="3264903"/>
            <a:ext cx="226307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6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gym</a:t>
            </a:r>
          </a:p>
        </p:txBody>
      </p:sp>
      <p:pic>
        <p:nvPicPr>
          <p:cNvPr id="26" name="Graphic 25" descr="Flag1 with solid fill">
            <a:extLst>
              <a:ext uri="{FF2B5EF4-FFF2-40B4-BE49-F238E27FC236}">
                <a16:creationId xmlns:a16="http://schemas.microsoft.com/office/drawing/2014/main" id="{040CEEC4-753D-34BF-F205-92536DEE28C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410439" y="1248450"/>
            <a:ext cx="673584" cy="673584"/>
          </a:xfrm>
          <a:prstGeom prst="rect">
            <a:avLst/>
          </a:prstGeom>
        </p:spPr>
      </p:pic>
      <p:pic>
        <p:nvPicPr>
          <p:cNvPr id="27" name="Graphic 26" descr="Flag1 with solid fill">
            <a:extLst>
              <a:ext uri="{FF2B5EF4-FFF2-40B4-BE49-F238E27FC236}">
                <a16:creationId xmlns:a16="http://schemas.microsoft.com/office/drawing/2014/main" id="{34C7FE03-B71D-8203-0A26-4657E48451A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431551" y="2928111"/>
            <a:ext cx="673584" cy="673584"/>
          </a:xfrm>
          <a:prstGeom prst="rect">
            <a:avLst/>
          </a:prstGeom>
        </p:spPr>
      </p:pic>
      <p:pic>
        <p:nvPicPr>
          <p:cNvPr id="28" name="Graphic 27" descr="Flag1 with solid fill">
            <a:extLst>
              <a:ext uri="{FF2B5EF4-FFF2-40B4-BE49-F238E27FC236}">
                <a16:creationId xmlns:a16="http://schemas.microsoft.com/office/drawing/2014/main" id="{BD98F5EA-EEAF-063A-B48A-595EDA72CFA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410439" y="4673035"/>
            <a:ext cx="673584" cy="673584"/>
          </a:xfrm>
          <a:prstGeom prst="rect">
            <a:avLst/>
          </a:prstGeom>
        </p:spPr>
      </p:pic>
      <p:pic>
        <p:nvPicPr>
          <p:cNvPr id="15" name="Picture 14">
            <a:extLst>
              <a:ext uri="{FF2B5EF4-FFF2-40B4-BE49-F238E27FC236}">
                <a16:creationId xmlns:a16="http://schemas.microsoft.com/office/drawing/2014/main" id="{D146AEA6-2DEA-B1D9-B782-AAF202F997E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40771" y="1599673"/>
            <a:ext cx="2304394" cy="3058930"/>
          </a:xfrm>
          <a:prstGeom prst="rect">
            <a:avLst/>
          </a:prstGeom>
          <a:ln w="12700">
            <a:solidFill>
              <a:schemeClr val="tx1"/>
            </a:solidFill>
          </a:ln>
        </p:spPr>
      </p:pic>
    </p:spTree>
    <p:extLst>
      <p:ext uri="{BB962C8B-B14F-4D97-AF65-F5344CB8AC3E}">
        <p14:creationId xmlns:p14="http://schemas.microsoft.com/office/powerpoint/2010/main" val="2095153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21">
            <a:extLst>
              <a:ext uri="{FF2B5EF4-FFF2-40B4-BE49-F238E27FC236}">
                <a16:creationId xmlns:a16="http://schemas.microsoft.com/office/drawing/2014/main" id="{BDC18FF0-ED1B-CDC2-CDB6-AA50A101B98B}"/>
              </a:ext>
            </a:extLst>
          </p:cNvPr>
          <p:cNvSpPr txBox="1">
            <a:spLocks noChangeArrowheads="1"/>
          </p:cNvSpPr>
          <p:nvPr/>
        </p:nvSpPr>
        <p:spPr bwMode="auto">
          <a:xfrm>
            <a:off x="2185118" y="612798"/>
            <a:ext cx="4773764" cy="1862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15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gem</a:t>
            </a:r>
          </a:p>
        </p:txBody>
      </p:sp>
      <p:sp>
        <p:nvSpPr>
          <p:cNvPr id="25" name="TextBox 21">
            <a:extLst>
              <a:ext uri="{FF2B5EF4-FFF2-40B4-BE49-F238E27FC236}">
                <a16:creationId xmlns:a16="http://schemas.microsoft.com/office/drawing/2014/main" id="{1157BB8E-63AF-08FD-34E2-667932581B77}"/>
              </a:ext>
            </a:extLst>
          </p:cNvPr>
          <p:cNvSpPr txBox="1">
            <a:spLocks noChangeArrowheads="1"/>
          </p:cNvSpPr>
          <p:nvPr/>
        </p:nvSpPr>
        <p:spPr bwMode="auto">
          <a:xfrm>
            <a:off x="2185118" y="3735455"/>
            <a:ext cx="4773764" cy="1862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15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gym</a:t>
            </a:r>
          </a:p>
        </p:txBody>
      </p:sp>
      <p:pic>
        <p:nvPicPr>
          <p:cNvPr id="15" name="Graphic 14" descr="Flag1 with solid fill">
            <a:extLst>
              <a:ext uri="{FF2B5EF4-FFF2-40B4-BE49-F238E27FC236}">
                <a16:creationId xmlns:a16="http://schemas.microsoft.com/office/drawing/2014/main" id="{E2A549C9-4922-DE2F-5C6A-83D72309946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032606" y="2560480"/>
            <a:ext cx="588195" cy="588195"/>
          </a:xfrm>
          <a:prstGeom prst="rect">
            <a:avLst/>
          </a:prstGeom>
        </p:spPr>
      </p:pic>
      <p:pic>
        <p:nvPicPr>
          <p:cNvPr id="18" name="Graphic 17" descr="Flag1 with solid fill">
            <a:extLst>
              <a:ext uri="{FF2B5EF4-FFF2-40B4-BE49-F238E27FC236}">
                <a16:creationId xmlns:a16="http://schemas.microsoft.com/office/drawing/2014/main" id="{47BCA241-A648-F11F-8463-4D5F061001F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034959" y="5677455"/>
            <a:ext cx="588195" cy="588195"/>
          </a:xfrm>
          <a:prstGeom prst="rect">
            <a:avLst/>
          </a:prstGeom>
        </p:spPr>
      </p:pic>
      <p:pic>
        <p:nvPicPr>
          <p:cNvPr id="9" name="Picture 8">
            <a:extLst>
              <a:ext uri="{FF2B5EF4-FFF2-40B4-BE49-F238E27FC236}">
                <a16:creationId xmlns:a16="http://schemas.microsoft.com/office/drawing/2014/main" id="{98F1C1D2-C322-BD1F-FCF3-2E955E82D68F}"/>
              </a:ext>
            </a:extLst>
          </p:cNvPr>
          <p:cNvPicPr>
            <a:picLocks noChangeAspect="1"/>
          </p:cNvPicPr>
          <p:nvPr/>
        </p:nvPicPr>
        <p:blipFill>
          <a:blip r:embed="rId4"/>
          <a:stretch>
            <a:fillRect/>
          </a:stretch>
        </p:blipFill>
        <p:spPr>
          <a:xfrm>
            <a:off x="3224979" y="2599471"/>
            <a:ext cx="448960" cy="704021"/>
          </a:xfrm>
          <a:prstGeom prst="rect">
            <a:avLst/>
          </a:prstGeom>
        </p:spPr>
      </p:pic>
      <p:pic>
        <p:nvPicPr>
          <p:cNvPr id="10" name="Picture 9">
            <a:extLst>
              <a:ext uri="{FF2B5EF4-FFF2-40B4-BE49-F238E27FC236}">
                <a16:creationId xmlns:a16="http://schemas.microsoft.com/office/drawing/2014/main" id="{DE83E2DF-8FA5-E13F-0C79-D3C08AAEBC04}"/>
              </a:ext>
            </a:extLst>
          </p:cNvPr>
          <p:cNvPicPr>
            <a:picLocks noChangeAspect="1"/>
          </p:cNvPicPr>
          <p:nvPr/>
        </p:nvPicPr>
        <p:blipFill>
          <a:blip r:embed="rId4"/>
          <a:stretch>
            <a:fillRect/>
          </a:stretch>
        </p:blipFill>
        <p:spPr>
          <a:xfrm>
            <a:off x="3224979" y="5677455"/>
            <a:ext cx="448960" cy="704021"/>
          </a:xfrm>
          <a:prstGeom prst="rect">
            <a:avLst/>
          </a:prstGeom>
        </p:spPr>
      </p:pic>
    </p:spTree>
    <p:extLst>
      <p:ext uri="{BB962C8B-B14F-4D97-AF65-F5344CB8AC3E}">
        <p14:creationId xmlns:p14="http://schemas.microsoft.com/office/powerpoint/2010/main" val="1466846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B3DFB52A-40E0-3DA5-B59C-116DE82D55EA}"/>
              </a:ext>
            </a:extLst>
          </p:cNvPr>
          <p:cNvSpPr txBox="1"/>
          <p:nvPr/>
        </p:nvSpPr>
        <p:spPr>
          <a:xfrm>
            <a:off x="1353312" y="3572382"/>
            <a:ext cx="2564364" cy="769441"/>
          </a:xfrm>
          <a:prstGeom prst="rect">
            <a:avLst/>
          </a:prstGeom>
          <a:no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s</a:t>
            </a:r>
          </a:p>
        </p:txBody>
      </p:sp>
      <p:pic>
        <p:nvPicPr>
          <p:cNvPr id="2" name="Picture 1">
            <a:extLst>
              <a:ext uri="{FF2B5EF4-FFF2-40B4-BE49-F238E27FC236}">
                <a16:creationId xmlns:a16="http://schemas.microsoft.com/office/drawing/2014/main" id="{6DDF189A-9329-5D99-8CD2-AD224E1840B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56473" y="179620"/>
            <a:ext cx="2555882" cy="3392762"/>
          </a:xfrm>
          <a:prstGeom prst="rect">
            <a:avLst/>
          </a:prstGeom>
          <a:ln w="12700">
            <a:solidFill>
              <a:schemeClr val="tx1"/>
            </a:solidFill>
          </a:ln>
        </p:spPr>
      </p:pic>
      <p:sp>
        <p:nvSpPr>
          <p:cNvPr id="9" name="TextBox 8">
            <a:extLst>
              <a:ext uri="{FF2B5EF4-FFF2-40B4-BE49-F238E27FC236}">
                <a16:creationId xmlns:a16="http://schemas.microsoft.com/office/drawing/2014/main" id="{FEDC38AA-F430-478E-FD3C-03790FDFBAFF}"/>
              </a:ext>
            </a:extLst>
          </p:cNvPr>
          <p:cNvSpPr txBox="1"/>
          <p:nvPr/>
        </p:nvSpPr>
        <p:spPr>
          <a:xfrm>
            <a:off x="1356472" y="4341823"/>
            <a:ext cx="2564364" cy="769441"/>
          </a:xfrm>
          <a:prstGeom prst="rect">
            <a:avLst/>
          </a:prstGeom>
          <a:no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ss</a:t>
            </a:r>
          </a:p>
        </p:txBody>
      </p:sp>
      <p:sp>
        <p:nvSpPr>
          <p:cNvPr id="10" name="TextBox 9">
            <a:extLst>
              <a:ext uri="{FF2B5EF4-FFF2-40B4-BE49-F238E27FC236}">
                <a16:creationId xmlns:a16="http://schemas.microsoft.com/office/drawing/2014/main" id="{9C218EDB-564A-3836-558E-6E68FC6C936E}"/>
              </a:ext>
            </a:extLst>
          </p:cNvPr>
          <p:cNvSpPr txBox="1"/>
          <p:nvPr/>
        </p:nvSpPr>
        <p:spPr>
          <a:xfrm>
            <a:off x="1356472" y="5111264"/>
            <a:ext cx="2564364" cy="769441"/>
          </a:xfrm>
          <a:prstGeom prst="rect">
            <a:avLst/>
          </a:prstGeom>
          <a:no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_</a:t>
            </a:r>
            <a:r>
              <a:rPr kumimoji="0" lang="en-US" sz="44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ce</a:t>
            </a:r>
            <a:endParaRPr kumimoji="0" lang="en-US" sz="4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 name="TextBox 2">
            <a:extLst>
              <a:ext uri="{FF2B5EF4-FFF2-40B4-BE49-F238E27FC236}">
                <a16:creationId xmlns:a16="http://schemas.microsoft.com/office/drawing/2014/main" id="{3E786BAA-DC9D-2B8B-EE7C-9220D0450B10}"/>
              </a:ext>
            </a:extLst>
          </p:cNvPr>
          <p:cNvSpPr txBox="1"/>
          <p:nvPr/>
        </p:nvSpPr>
        <p:spPr>
          <a:xfrm>
            <a:off x="1356472" y="5880705"/>
            <a:ext cx="2564364" cy="769441"/>
          </a:xfrm>
          <a:prstGeom prst="rect">
            <a:avLst/>
          </a:prstGeom>
          <a:no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c</a:t>
            </a:r>
          </a:p>
        </p:txBody>
      </p:sp>
      <p:pic>
        <p:nvPicPr>
          <p:cNvPr id="4" name="Picture 3">
            <a:extLst>
              <a:ext uri="{FF2B5EF4-FFF2-40B4-BE49-F238E27FC236}">
                <a16:creationId xmlns:a16="http://schemas.microsoft.com/office/drawing/2014/main" id="{520790F3-FF2A-460F-06C2-56F54A1A14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41544" y="159417"/>
            <a:ext cx="2555882" cy="3412965"/>
          </a:xfrm>
          <a:prstGeom prst="rect">
            <a:avLst/>
          </a:prstGeom>
          <a:ln w="12700">
            <a:solidFill>
              <a:schemeClr val="tx1"/>
            </a:solidFill>
          </a:ln>
        </p:spPr>
      </p:pic>
      <p:sp>
        <p:nvSpPr>
          <p:cNvPr id="5" name="TextBox 4">
            <a:extLst>
              <a:ext uri="{FF2B5EF4-FFF2-40B4-BE49-F238E27FC236}">
                <a16:creationId xmlns:a16="http://schemas.microsoft.com/office/drawing/2014/main" id="{A477A06A-9D94-7AA6-3D55-87FEC646477E}"/>
              </a:ext>
            </a:extLst>
          </p:cNvPr>
          <p:cNvSpPr txBox="1"/>
          <p:nvPr/>
        </p:nvSpPr>
        <p:spPr>
          <a:xfrm>
            <a:off x="5234406" y="3576886"/>
            <a:ext cx="2564364" cy="769441"/>
          </a:xfrm>
          <a:prstGeom prst="rect">
            <a:avLst/>
          </a:prstGeom>
          <a:no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j</a:t>
            </a:r>
          </a:p>
        </p:txBody>
      </p:sp>
      <p:sp>
        <p:nvSpPr>
          <p:cNvPr id="7" name="TextBox 6">
            <a:extLst>
              <a:ext uri="{FF2B5EF4-FFF2-40B4-BE49-F238E27FC236}">
                <a16:creationId xmlns:a16="http://schemas.microsoft.com/office/drawing/2014/main" id="{C7547E90-A8BA-2B8F-D885-45C5D402A253}"/>
              </a:ext>
            </a:extLst>
          </p:cNvPr>
          <p:cNvSpPr txBox="1"/>
          <p:nvPr/>
        </p:nvSpPr>
        <p:spPr>
          <a:xfrm>
            <a:off x="5233062" y="4346327"/>
            <a:ext cx="2564364" cy="769441"/>
          </a:xfrm>
          <a:prstGeom prst="rect">
            <a:avLst/>
          </a:prstGeom>
          <a:no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_</a:t>
            </a:r>
            <a:r>
              <a:rPr kumimoji="0" lang="en-US" sz="44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ge</a:t>
            </a:r>
            <a:endParaRPr kumimoji="0" lang="en-US" sz="4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8" name="TextBox 7">
            <a:extLst>
              <a:ext uri="{FF2B5EF4-FFF2-40B4-BE49-F238E27FC236}">
                <a16:creationId xmlns:a16="http://schemas.microsoft.com/office/drawing/2014/main" id="{85B545F7-39A9-FDB0-09E2-D7A9A29B941D}"/>
              </a:ext>
            </a:extLst>
          </p:cNvPr>
          <p:cNvSpPr txBox="1"/>
          <p:nvPr/>
        </p:nvSpPr>
        <p:spPr>
          <a:xfrm>
            <a:off x="5233062" y="5115768"/>
            <a:ext cx="2564364" cy="769441"/>
          </a:xfrm>
          <a:prstGeom prst="rect">
            <a:avLst/>
          </a:prstGeom>
          <a:no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g</a:t>
            </a:r>
          </a:p>
        </p:txBody>
      </p:sp>
    </p:spTree>
    <p:extLst>
      <p:ext uri="{BB962C8B-B14F-4D97-AF65-F5344CB8AC3E}">
        <p14:creationId xmlns:p14="http://schemas.microsoft.com/office/powerpoint/2010/main" val="3107375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P spid="10" grpId="0" animBg="1"/>
      <p:bldP spid="3" grpId="0" animBg="1"/>
      <p:bldP spid="5" grpId="0" animBg="1"/>
      <p:bldP spid="7" grpId="0" animBg="1"/>
      <p:bldP spid="8"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639;p35">
            <a:extLst>
              <a:ext uri="{FF2B5EF4-FFF2-40B4-BE49-F238E27FC236}">
                <a16:creationId xmlns:a16="http://schemas.microsoft.com/office/drawing/2014/main" id="{FB3F58DD-6B13-4DD8-C629-7DADF01FD50E}"/>
              </a:ext>
            </a:extLst>
          </p:cNvPr>
          <p:cNvSpPr txBox="1"/>
          <p:nvPr/>
        </p:nvSpPr>
        <p:spPr>
          <a:xfrm>
            <a:off x="1269008" y="1739541"/>
            <a:ext cx="6605984" cy="1818306"/>
          </a:xfrm>
          <a:prstGeom prst="rect">
            <a:avLst/>
          </a:prstGeom>
          <a:noFill/>
          <a:ln>
            <a:noFill/>
          </a:ln>
        </p:spPr>
        <p:txBody>
          <a:bodyPr spcFirstLastPara="1" wrap="square" lIns="91440" tIns="45700" rIns="91425" bIns="45700" anchor="t" anchorCtr="0">
            <a:noAutofit/>
          </a:bodyPr>
          <a:lstStyle/>
          <a:p>
            <a:pPr marL="0" marR="0" lvl="0" indent="0" algn="ctr" defTabSz="4572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11500" b="1" i="0" u="none" strike="noStrike" kern="1200" cap="none" spc="0" normalizeH="0" baseline="0" noProof="0" dirty="0">
                <a:ln>
                  <a:noFill/>
                </a:ln>
                <a:solidFill>
                  <a:srgbClr val="000000"/>
                </a:solidFill>
                <a:effectLst/>
                <a:uLnTx/>
                <a:uFillTx/>
                <a:latin typeface="Century Gothic"/>
                <a:ea typeface="Century Gothic"/>
                <a:cs typeface="Century Gothic"/>
                <a:sym typeface="Century Gothic"/>
              </a:rPr>
              <a:t>city</a:t>
            </a:r>
            <a:endParaRPr kumimoji="0" sz="5400" b="0" i="0" u="none" strike="noStrike" kern="1200" cap="none" spc="0" normalizeH="0" baseline="0" noProof="0" dirty="0">
              <a:ln>
                <a:noFill/>
              </a:ln>
              <a:solidFill>
                <a:srgbClr val="000000"/>
              </a:solidFill>
              <a:effectLst/>
              <a:uLnTx/>
              <a:uFillTx/>
              <a:latin typeface="Arial"/>
              <a:ea typeface="Arial"/>
              <a:cs typeface="Arial"/>
              <a:sym typeface="Arial"/>
            </a:endParaRPr>
          </a:p>
        </p:txBody>
      </p:sp>
      <p:sp>
        <p:nvSpPr>
          <p:cNvPr id="3" name="Google Shape;639;p35">
            <a:extLst>
              <a:ext uri="{FF2B5EF4-FFF2-40B4-BE49-F238E27FC236}">
                <a16:creationId xmlns:a16="http://schemas.microsoft.com/office/drawing/2014/main" id="{837E1154-8043-31CF-B6BE-74D3F8A35A0C}"/>
              </a:ext>
            </a:extLst>
          </p:cNvPr>
          <p:cNvSpPr txBox="1"/>
          <p:nvPr/>
        </p:nvSpPr>
        <p:spPr>
          <a:xfrm>
            <a:off x="1269008" y="3870370"/>
            <a:ext cx="6605984" cy="1818306"/>
          </a:xfrm>
          <a:prstGeom prst="rect">
            <a:avLst/>
          </a:prstGeom>
          <a:noFill/>
          <a:ln>
            <a:noFill/>
          </a:ln>
        </p:spPr>
        <p:txBody>
          <a:bodyPr spcFirstLastPara="1" wrap="square" lIns="91440" tIns="45700" rIns="91425" bIns="45700" anchor="t" anchorCtr="0">
            <a:noAutofit/>
          </a:bodyPr>
          <a:lstStyle/>
          <a:p>
            <a:pPr marL="0" marR="0" lvl="0" indent="0" algn="ctr" defTabSz="4572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11500" b="1" i="0" u="none" strike="noStrike" kern="1200" cap="none" spc="0" normalizeH="0" baseline="0" noProof="0" dirty="0">
                <a:ln>
                  <a:noFill/>
                </a:ln>
                <a:solidFill>
                  <a:srgbClr val="000000"/>
                </a:solidFill>
                <a:effectLst/>
                <a:uLnTx/>
                <a:uFillTx/>
                <a:latin typeface="Century Gothic"/>
                <a:ea typeface="Century Gothic"/>
                <a:cs typeface="Century Gothic"/>
                <a:sym typeface="Century Gothic"/>
              </a:rPr>
              <a:t>gems</a:t>
            </a:r>
            <a:endParaRPr kumimoji="0" sz="5400" b="0" i="0" u="none" strike="noStrike" kern="1200" cap="none" spc="0" normalizeH="0" baseline="0" noProof="0" dirty="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490985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646;p36">
            <a:extLst>
              <a:ext uri="{FF2B5EF4-FFF2-40B4-BE49-F238E27FC236}">
                <a16:creationId xmlns:a16="http://schemas.microsoft.com/office/drawing/2014/main" id="{915F26F0-ABF0-ABBD-6889-584B1220B01D}"/>
              </a:ext>
            </a:extLst>
          </p:cNvPr>
          <p:cNvSpPr txBox="1"/>
          <p:nvPr/>
        </p:nvSpPr>
        <p:spPr>
          <a:xfrm>
            <a:off x="0" y="1685049"/>
            <a:ext cx="9143999"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8000" b="1" i="0" u="none" strike="noStrike" kern="1200" cap="none" spc="0" normalizeH="0" baseline="0" noProof="0" dirty="0">
                <a:ln>
                  <a:noFill/>
                </a:ln>
                <a:solidFill>
                  <a:prstClr val="black"/>
                </a:solidFill>
                <a:effectLst/>
                <a:uLnTx/>
                <a:uFillTx/>
                <a:latin typeface="Century Gothic"/>
                <a:ea typeface="+mn-ea"/>
                <a:cs typeface="+mn-cs"/>
                <a:sym typeface="Century Gothic"/>
              </a:rPr>
              <a:t>center</a:t>
            </a:r>
            <a:endParaRPr kumimoji="0" sz="2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3" name="Google Shape;650;p36">
            <a:extLst>
              <a:ext uri="{FF2B5EF4-FFF2-40B4-BE49-F238E27FC236}">
                <a16:creationId xmlns:a16="http://schemas.microsoft.com/office/drawing/2014/main" id="{D43F15E5-1011-7E78-DF53-054B7F62D52A}"/>
              </a:ext>
            </a:extLst>
          </p:cNvPr>
          <p:cNvSpPr txBox="1"/>
          <p:nvPr/>
        </p:nvSpPr>
        <p:spPr>
          <a:xfrm>
            <a:off x="0" y="3303485"/>
            <a:ext cx="9143999"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except</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4" name="Google Shape;653;p36">
            <a:extLst>
              <a:ext uri="{FF2B5EF4-FFF2-40B4-BE49-F238E27FC236}">
                <a16:creationId xmlns:a16="http://schemas.microsoft.com/office/drawing/2014/main" id="{E73C6DBC-D76F-4F31-2B0C-8DE49B0E5A1A}"/>
              </a:ext>
            </a:extLst>
          </p:cNvPr>
          <p:cNvSpPr txBox="1"/>
          <p:nvPr/>
        </p:nvSpPr>
        <p:spPr>
          <a:xfrm>
            <a:off x="0" y="4901633"/>
            <a:ext cx="9143999"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mn-ea"/>
                <a:cs typeface="Arial"/>
                <a:sym typeface="Century Gothic"/>
              </a:rPr>
              <a:t>cell</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925157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646;p36">
            <a:extLst>
              <a:ext uri="{FF2B5EF4-FFF2-40B4-BE49-F238E27FC236}">
                <a16:creationId xmlns:a16="http://schemas.microsoft.com/office/drawing/2014/main" id="{915F26F0-ABF0-ABBD-6889-584B1220B01D}"/>
              </a:ext>
            </a:extLst>
          </p:cNvPr>
          <p:cNvSpPr txBox="1"/>
          <p:nvPr/>
        </p:nvSpPr>
        <p:spPr>
          <a:xfrm>
            <a:off x="0" y="1685049"/>
            <a:ext cx="9143999"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8000" b="1" i="0" u="none" strike="noStrike" kern="1200" cap="none" spc="0" normalizeH="0" baseline="0" noProof="0" dirty="0">
                <a:ln>
                  <a:noFill/>
                </a:ln>
                <a:solidFill>
                  <a:prstClr val="black"/>
                </a:solidFill>
                <a:effectLst/>
                <a:uLnTx/>
                <a:uFillTx/>
                <a:latin typeface="Century Gothic"/>
                <a:ea typeface="+mn-ea"/>
                <a:cs typeface="+mn-cs"/>
                <a:sym typeface="Century Gothic"/>
              </a:rPr>
              <a:t>place</a:t>
            </a:r>
            <a:endParaRPr kumimoji="0" sz="2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3" name="Google Shape;650;p36">
            <a:extLst>
              <a:ext uri="{FF2B5EF4-FFF2-40B4-BE49-F238E27FC236}">
                <a16:creationId xmlns:a16="http://schemas.microsoft.com/office/drawing/2014/main" id="{D43F15E5-1011-7E78-DF53-054B7F62D52A}"/>
              </a:ext>
            </a:extLst>
          </p:cNvPr>
          <p:cNvSpPr txBox="1"/>
          <p:nvPr/>
        </p:nvSpPr>
        <p:spPr>
          <a:xfrm>
            <a:off x="0" y="3303485"/>
            <a:ext cx="9143999"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energy</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4" name="Google Shape;653;p36">
            <a:extLst>
              <a:ext uri="{FF2B5EF4-FFF2-40B4-BE49-F238E27FC236}">
                <a16:creationId xmlns:a16="http://schemas.microsoft.com/office/drawing/2014/main" id="{E73C6DBC-D76F-4F31-2B0C-8DE49B0E5A1A}"/>
              </a:ext>
            </a:extLst>
          </p:cNvPr>
          <p:cNvSpPr txBox="1"/>
          <p:nvPr/>
        </p:nvSpPr>
        <p:spPr>
          <a:xfrm>
            <a:off x="0" y="4901633"/>
            <a:ext cx="9143999"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mn-ea"/>
                <a:cs typeface="Arial"/>
                <a:sym typeface="Century Gothic"/>
              </a:rPr>
              <a:t>change</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352024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Google Shape;650;p36">
            <a:extLst>
              <a:ext uri="{FF2B5EF4-FFF2-40B4-BE49-F238E27FC236}">
                <a16:creationId xmlns:a16="http://schemas.microsoft.com/office/drawing/2014/main" id="{D43F15E5-1011-7E78-DF53-054B7F62D52A}"/>
              </a:ext>
            </a:extLst>
          </p:cNvPr>
          <p:cNvSpPr txBox="1"/>
          <p:nvPr/>
        </p:nvSpPr>
        <p:spPr>
          <a:xfrm>
            <a:off x="0" y="2396817"/>
            <a:ext cx="9143999"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giant</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4" name="Google Shape;653;p36">
            <a:extLst>
              <a:ext uri="{FF2B5EF4-FFF2-40B4-BE49-F238E27FC236}">
                <a16:creationId xmlns:a16="http://schemas.microsoft.com/office/drawing/2014/main" id="{E73C6DBC-D76F-4F31-2B0C-8DE49B0E5A1A}"/>
              </a:ext>
            </a:extLst>
          </p:cNvPr>
          <p:cNvSpPr txBox="1"/>
          <p:nvPr/>
        </p:nvSpPr>
        <p:spPr>
          <a:xfrm>
            <a:off x="0" y="3994965"/>
            <a:ext cx="9143999"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mn-ea"/>
                <a:cs typeface="Arial"/>
                <a:sym typeface="Century Gothic"/>
              </a:rPr>
              <a:t>magic</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094916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5358801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058114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1427222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1069291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1040;p67">
            <a:extLst>
              <a:ext uri="{FF2B5EF4-FFF2-40B4-BE49-F238E27FC236}">
                <a16:creationId xmlns:a16="http://schemas.microsoft.com/office/drawing/2014/main" id="{E5202857-DDDA-C2CD-3AFE-C2B2A89CFBD1}"/>
              </a:ext>
            </a:extLst>
          </p:cNvPr>
          <p:cNvSpPr txBox="1"/>
          <p:nvPr/>
        </p:nvSpPr>
        <p:spPr>
          <a:xfrm>
            <a:off x="553913" y="3429000"/>
            <a:ext cx="8036174" cy="33855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Insert brief reinforcement activity and/or transition to next part of reading block.</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82417658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E2CA483-BA5C-CFD7-30A6-9508DF92F49D}"/>
              </a:ext>
            </a:extLst>
          </p:cNvPr>
          <p:cNvSpPr txBox="1"/>
          <p:nvPr/>
        </p:nvSpPr>
        <p:spPr>
          <a:xfrm>
            <a:off x="910156" y="2933280"/>
            <a:ext cx="7323685" cy="1655049"/>
          </a:xfrm>
          <a:prstGeom prst="rect">
            <a:avLst/>
          </a:prstGeom>
          <a:noFill/>
        </p:spPr>
        <p:txBody>
          <a:bodyPr wrap="square" rtlCol="0">
            <a:noAutofit/>
          </a:bodyPr>
          <a:lstStyle/>
          <a:p>
            <a:pPr algn="ctr"/>
            <a:r>
              <a:rPr lang="en-US" sz="4800" b="1" dirty="0">
                <a:solidFill>
                  <a:srgbClr val="E05436"/>
                </a:solidFill>
                <a:latin typeface="Century Gothic" panose="020B0502020202020204" pitchFamily="34" charset="0"/>
              </a:rPr>
              <a:t>Lesson 117</a:t>
            </a:r>
          </a:p>
          <a:p>
            <a:pPr algn="ctr"/>
            <a:r>
              <a:rPr lang="en-US" sz="4800" b="1" dirty="0">
                <a:solidFill>
                  <a:srgbClr val="E05436"/>
                </a:solidFill>
                <a:latin typeface="Century Gothic" panose="020B0502020202020204" pitchFamily="34" charset="0"/>
              </a:rPr>
              <a:t>Signal Vowels</a:t>
            </a:r>
          </a:p>
        </p:txBody>
      </p:sp>
    </p:spTree>
    <p:extLst>
      <p:ext uri="{BB962C8B-B14F-4D97-AF65-F5344CB8AC3E}">
        <p14:creationId xmlns:p14="http://schemas.microsoft.com/office/powerpoint/2010/main" val="142148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342651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93FBCD-0F49-5B3A-A2AB-69D2A7D857A8}"/>
              </a:ext>
            </a:extLst>
          </p:cNvPr>
          <p:cNvPicPr>
            <a:picLocks noChangeAspect="1"/>
          </p:cNvPicPr>
          <p:nvPr/>
        </p:nvPicPr>
        <p:blipFill>
          <a:blip r:embed="rId3"/>
          <a:stretch>
            <a:fillRect/>
          </a:stretch>
        </p:blipFill>
        <p:spPr>
          <a:xfrm>
            <a:off x="101754" y="6263148"/>
            <a:ext cx="444721" cy="457200"/>
          </a:xfrm>
          <a:prstGeom prst="rect">
            <a:avLst/>
          </a:prstGeom>
        </p:spPr>
      </p:pic>
      <p:sp>
        <p:nvSpPr>
          <p:cNvPr id="3" name="Google Shape;288;p3">
            <a:extLst>
              <a:ext uri="{FF2B5EF4-FFF2-40B4-BE49-F238E27FC236}">
                <a16:creationId xmlns:a16="http://schemas.microsoft.com/office/drawing/2014/main" id="{FB026085-2D6C-BFF8-5D7A-765F8ACFEFB9}"/>
              </a:ext>
            </a:extLst>
          </p:cNvPr>
          <p:cNvSpPr txBox="1"/>
          <p:nvPr/>
        </p:nvSpPr>
        <p:spPr>
          <a:xfrm>
            <a:off x="0" y="365127"/>
            <a:ext cx="9144000" cy="932732"/>
          </a:xfrm>
          <a:prstGeom prst="rect">
            <a:avLst/>
          </a:prstGeom>
          <a:noFill/>
          <a:ln>
            <a:noFill/>
          </a:ln>
        </p:spPr>
        <p:txBody>
          <a:bodyPr spcFirstLastPara="1" wrap="square" lIns="91425" tIns="45700" rIns="91425" bIns="45700" anchor="t" anchorCtr="0">
            <a:normAutofit/>
          </a:bodyPr>
          <a:lstStyle/>
          <a:p>
            <a:pPr marL="0" marR="0" lvl="0" indent="0" algn="ctr" rtl="0">
              <a:lnSpc>
                <a:spcPct val="90000"/>
              </a:lnSpc>
              <a:spcBef>
                <a:spcPts val="0"/>
              </a:spcBef>
              <a:spcAft>
                <a:spcPts val="0"/>
              </a:spcAft>
              <a:buClr>
                <a:srgbClr val="22409C"/>
              </a:buClr>
              <a:buSzPts val="5400"/>
              <a:buFont typeface="Century Gothic"/>
              <a:buNone/>
            </a:pPr>
            <a:r>
              <a:rPr lang="en-US" sz="5400" b="1" i="0" u="none" strike="noStrike" cap="none" dirty="0">
                <a:solidFill>
                  <a:srgbClr val="2C629F"/>
                </a:solidFill>
                <a:latin typeface="Century Gothic"/>
                <a:ea typeface="Century Gothic"/>
                <a:cs typeface="Century Gothic"/>
                <a:sym typeface="Century Gothic"/>
              </a:rPr>
              <a:t>New Concept Review</a:t>
            </a:r>
            <a:endParaRPr dirty="0">
              <a:solidFill>
                <a:srgbClr val="2C629F"/>
              </a:solidFill>
            </a:endParaRPr>
          </a:p>
        </p:txBody>
      </p:sp>
      <p:pic>
        <p:nvPicPr>
          <p:cNvPr id="4" name="Picture 3">
            <a:extLst>
              <a:ext uri="{FF2B5EF4-FFF2-40B4-BE49-F238E27FC236}">
                <a16:creationId xmlns:a16="http://schemas.microsoft.com/office/drawing/2014/main" id="{936B3518-BD25-0F59-C8A4-C02F8E5DC29B}"/>
              </a:ext>
            </a:extLst>
          </p:cNvPr>
          <p:cNvPicPr>
            <a:picLocks noChangeAspect="1"/>
          </p:cNvPicPr>
          <p:nvPr/>
        </p:nvPicPr>
        <p:blipFill rotWithShape="1">
          <a:blip r:embed="rId4"/>
          <a:srcRect l="9061" r="20038"/>
          <a:stretch/>
        </p:blipFill>
        <p:spPr>
          <a:xfrm>
            <a:off x="2916382" y="1778000"/>
            <a:ext cx="3311236" cy="3302000"/>
          </a:xfrm>
          <a:prstGeom prst="rect">
            <a:avLst/>
          </a:prstGeom>
        </p:spPr>
      </p:pic>
      <p:pic>
        <p:nvPicPr>
          <p:cNvPr id="5" name="Picture 4">
            <a:extLst>
              <a:ext uri="{FF2B5EF4-FFF2-40B4-BE49-F238E27FC236}">
                <a16:creationId xmlns:a16="http://schemas.microsoft.com/office/drawing/2014/main" id="{EE0E0542-C59E-16A6-F7EF-888F18661F7F}"/>
              </a:ext>
            </a:extLst>
          </p:cNvPr>
          <p:cNvPicPr>
            <a:picLocks noChangeAspect="1"/>
          </p:cNvPicPr>
          <p:nvPr/>
        </p:nvPicPr>
        <p:blipFill>
          <a:blip r:embed="rId5"/>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263149345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70B8598-6266-F314-69F7-637ABC5F62D9}"/>
              </a:ext>
            </a:extLst>
          </p:cNvPr>
          <p:cNvSpPr/>
          <p:nvPr/>
        </p:nvSpPr>
        <p:spPr>
          <a:xfrm>
            <a:off x="3545328" y="244087"/>
            <a:ext cx="2053340" cy="1728075"/>
          </a:xfrm>
          <a:prstGeom prst="rect">
            <a:avLst/>
          </a:prstGeom>
          <a:solidFill>
            <a:srgbClr val="2F6FA9">
              <a:alpha val="29804"/>
            </a:srgbClr>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_</a:t>
            </a:r>
            <a:r>
              <a:rPr kumimoji="0" lang="en-US" sz="80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ce</a:t>
            </a:r>
            <a:endPar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3" name="Picture 2">
            <a:extLst>
              <a:ext uri="{FF2B5EF4-FFF2-40B4-BE49-F238E27FC236}">
                <a16:creationId xmlns:a16="http://schemas.microsoft.com/office/drawing/2014/main" id="{6CE52CD1-984B-9E62-D0F2-124F67656A6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26047" y="2170633"/>
            <a:ext cx="2291901" cy="3042346"/>
          </a:xfrm>
          <a:prstGeom prst="rect">
            <a:avLst/>
          </a:prstGeom>
          <a:ln w="12700">
            <a:solidFill>
              <a:schemeClr val="tx1"/>
            </a:solidFill>
          </a:ln>
        </p:spPr>
      </p:pic>
      <p:sp>
        <p:nvSpPr>
          <p:cNvPr id="4" name="TextBox 21">
            <a:extLst>
              <a:ext uri="{FF2B5EF4-FFF2-40B4-BE49-F238E27FC236}">
                <a16:creationId xmlns:a16="http://schemas.microsoft.com/office/drawing/2014/main" id="{4FFEDA8E-EF39-BAF0-2D00-0843748400C9}"/>
              </a:ext>
            </a:extLst>
          </p:cNvPr>
          <p:cNvSpPr txBox="1">
            <a:spLocks noChangeArrowheads="1"/>
          </p:cNvSpPr>
          <p:nvPr/>
        </p:nvSpPr>
        <p:spPr bwMode="auto">
          <a:xfrm>
            <a:off x="3153383" y="5394866"/>
            <a:ext cx="2837227"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7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rice</a:t>
            </a:r>
          </a:p>
        </p:txBody>
      </p:sp>
    </p:spTree>
    <p:extLst>
      <p:ext uri="{BB962C8B-B14F-4D97-AF65-F5344CB8AC3E}">
        <p14:creationId xmlns:p14="http://schemas.microsoft.com/office/powerpoint/2010/main" val="937317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70B8598-6266-F314-69F7-637ABC5F62D9}"/>
              </a:ext>
            </a:extLst>
          </p:cNvPr>
          <p:cNvSpPr/>
          <p:nvPr/>
        </p:nvSpPr>
        <p:spPr>
          <a:xfrm>
            <a:off x="3545328" y="244087"/>
            <a:ext cx="2053340" cy="1728075"/>
          </a:xfrm>
          <a:prstGeom prst="rect">
            <a:avLst/>
          </a:prstGeom>
          <a:solidFill>
            <a:srgbClr val="2F6FA9">
              <a:alpha val="29804"/>
            </a:srgbClr>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_</a:t>
            </a:r>
            <a:r>
              <a:rPr kumimoji="0" lang="en-US" sz="80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ge</a:t>
            </a:r>
            <a:endPar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4" name="TextBox 21">
            <a:extLst>
              <a:ext uri="{FF2B5EF4-FFF2-40B4-BE49-F238E27FC236}">
                <a16:creationId xmlns:a16="http://schemas.microsoft.com/office/drawing/2014/main" id="{4FFEDA8E-EF39-BAF0-2D00-0843748400C9}"/>
              </a:ext>
            </a:extLst>
          </p:cNvPr>
          <p:cNvSpPr txBox="1">
            <a:spLocks noChangeArrowheads="1"/>
          </p:cNvSpPr>
          <p:nvPr/>
        </p:nvSpPr>
        <p:spPr bwMode="auto">
          <a:xfrm>
            <a:off x="3153383" y="5394866"/>
            <a:ext cx="2837227"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7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cage</a:t>
            </a:r>
          </a:p>
        </p:txBody>
      </p:sp>
      <p:pic>
        <p:nvPicPr>
          <p:cNvPr id="6" name="Picture 5">
            <a:extLst>
              <a:ext uri="{FF2B5EF4-FFF2-40B4-BE49-F238E27FC236}">
                <a16:creationId xmlns:a16="http://schemas.microsoft.com/office/drawing/2014/main" id="{3E4EC24A-A91C-5988-A352-1867831FEEF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26048" y="2154049"/>
            <a:ext cx="2304394" cy="3058930"/>
          </a:xfrm>
          <a:prstGeom prst="rect">
            <a:avLst/>
          </a:prstGeom>
          <a:ln w="12700">
            <a:solidFill>
              <a:schemeClr val="tx1"/>
            </a:solidFill>
          </a:ln>
        </p:spPr>
      </p:pic>
    </p:spTree>
    <p:extLst>
      <p:ext uri="{BB962C8B-B14F-4D97-AF65-F5344CB8AC3E}">
        <p14:creationId xmlns:p14="http://schemas.microsoft.com/office/powerpoint/2010/main" val="148228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70B8598-6266-F314-69F7-637ABC5F62D9}"/>
              </a:ext>
            </a:extLst>
          </p:cNvPr>
          <p:cNvSpPr/>
          <p:nvPr/>
        </p:nvSpPr>
        <p:spPr>
          <a:xfrm>
            <a:off x="652280" y="2506598"/>
            <a:ext cx="1332163" cy="1287190"/>
          </a:xfrm>
          <a:prstGeom prst="rect">
            <a:avLst/>
          </a:prstGeom>
          <a:solidFill>
            <a:srgbClr val="2F6FA9">
              <a:alpha val="29804"/>
            </a:srgbClr>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a:t>
            </a:r>
          </a:p>
        </p:txBody>
      </p:sp>
      <p:sp>
        <p:nvSpPr>
          <p:cNvPr id="3" name="Rectangle 2">
            <a:extLst>
              <a:ext uri="{FF2B5EF4-FFF2-40B4-BE49-F238E27FC236}">
                <a16:creationId xmlns:a16="http://schemas.microsoft.com/office/drawing/2014/main" id="{394CF505-A63F-539A-771C-406047DC6047}"/>
              </a:ext>
            </a:extLst>
          </p:cNvPr>
          <p:cNvSpPr/>
          <p:nvPr/>
        </p:nvSpPr>
        <p:spPr>
          <a:xfrm>
            <a:off x="2294066" y="2506598"/>
            <a:ext cx="1332163" cy="1287190"/>
          </a:xfrm>
          <a:prstGeom prst="rect">
            <a:avLst/>
          </a:prstGeom>
          <a:solidFill>
            <a:srgbClr val="2F6FA9">
              <a:alpha val="29804"/>
            </a:srgbClr>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a:t>
            </a:r>
          </a:p>
        </p:txBody>
      </p:sp>
      <p:sp>
        <p:nvSpPr>
          <p:cNvPr id="4" name="Rectangle 3">
            <a:extLst>
              <a:ext uri="{FF2B5EF4-FFF2-40B4-BE49-F238E27FC236}">
                <a16:creationId xmlns:a16="http://schemas.microsoft.com/office/drawing/2014/main" id="{115012DF-7536-A8B4-67D1-1E9DF1D74BD7}"/>
              </a:ext>
            </a:extLst>
          </p:cNvPr>
          <p:cNvSpPr/>
          <p:nvPr/>
        </p:nvSpPr>
        <p:spPr>
          <a:xfrm>
            <a:off x="3935852" y="2506598"/>
            <a:ext cx="1332163" cy="1287190"/>
          </a:xfrm>
          <a:prstGeom prst="rect">
            <a:avLst/>
          </a:prstGeom>
          <a:solidFill>
            <a:srgbClr val="2F6FA9">
              <a:alpha val="29804"/>
            </a:srgbClr>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i</a:t>
            </a:r>
          </a:p>
        </p:txBody>
      </p:sp>
      <p:sp>
        <p:nvSpPr>
          <p:cNvPr id="5" name="Rectangle 4">
            <a:extLst>
              <a:ext uri="{FF2B5EF4-FFF2-40B4-BE49-F238E27FC236}">
                <a16:creationId xmlns:a16="http://schemas.microsoft.com/office/drawing/2014/main" id="{79372E66-7BBA-6082-52CD-1A8CFB103050}"/>
              </a:ext>
            </a:extLst>
          </p:cNvPr>
          <p:cNvSpPr/>
          <p:nvPr/>
        </p:nvSpPr>
        <p:spPr>
          <a:xfrm>
            <a:off x="5579300" y="2506598"/>
            <a:ext cx="1332163" cy="1287190"/>
          </a:xfrm>
          <a:prstGeom prst="rect">
            <a:avLst/>
          </a:prstGeom>
          <a:solidFill>
            <a:srgbClr val="2F6FA9">
              <a:alpha val="29804"/>
            </a:srgbClr>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o</a:t>
            </a:r>
          </a:p>
        </p:txBody>
      </p:sp>
      <p:sp>
        <p:nvSpPr>
          <p:cNvPr id="6" name="Rectangle 5">
            <a:extLst>
              <a:ext uri="{FF2B5EF4-FFF2-40B4-BE49-F238E27FC236}">
                <a16:creationId xmlns:a16="http://schemas.microsoft.com/office/drawing/2014/main" id="{E68F1585-87C6-0BD7-E496-57F07FBE6647}"/>
              </a:ext>
            </a:extLst>
          </p:cNvPr>
          <p:cNvSpPr/>
          <p:nvPr/>
        </p:nvSpPr>
        <p:spPr>
          <a:xfrm>
            <a:off x="7222748" y="2503459"/>
            <a:ext cx="1332163" cy="1287190"/>
          </a:xfrm>
          <a:prstGeom prst="rect">
            <a:avLst/>
          </a:prstGeom>
          <a:solidFill>
            <a:srgbClr val="2F6FA9">
              <a:alpha val="29804"/>
            </a:srgbClr>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u</a:t>
            </a:r>
          </a:p>
        </p:txBody>
      </p:sp>
      <p:sp>
        <p:nvSpPr>
          <p:cNvPr id="7" name="Rectangle 6">
            <a:extLst>
              <a:ext uri="{FF2B5EF4-FFF2-40B4-BE49-F238E27FC236}">
                <a16:creationId xmlns:a16="http://schemas.microsoft.com/office/drawing/2014/main" id="{33923A17-CB8E-E82A-2560-238F64877FDB}"/>
              </a:ext>
            </a:extLst>
          </p:cNvPr>
          <p:cNvSpPr/>
          <p:nvPr/>
        </p:nvSpPr>
        <p:spPr>
          <a:xfrm>
            <a:off x="3935852" y="4176513"/>
            <a:ext cx="1332163" cy="1287190"/>
          </a:xfrm>
          <a:prstGeom prst="rect">
            <a:avLst/>
          </a:prstGeom>
          <a:solidFill>
            <a:srgbClr val="2F6FA9">
              <a:alpha val="29804"/>
            </a:srgbClr>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y</a:t>
            </a:r>
          </a:p>
        </p:txBody>
      </p:sp>
      <p:sp>
        <p:nvSpPr>
          <p:cNvPr id="9" name="TextBox 21">
            <a:extLst>
              <a:ext uri="{FF2B5EF4-FFF2-40B4-BE49-F238E27FC236}">
                <a16:creationId xmlns:a16="http://schemas.microsoft.com/office/drawing/2014/main" id="{06E8E0BF-9759-F670-FE3B-29B45E4ABD38}"/>
              </a:ext>
            </a:extLst>
          </p:cNvPr>
          <p:cNvSpPr txBox="1">
            <a:spLocks noChangeArrowheads="1"/>
          </p:cNvSpPr>
          <p:nvPr/>
        </p:nvSpPr>
        <p:spPr bwMode="auto">
          <a:xfrm>
            <a:off x="1959795" y="665768"/>
            <a:ext cx="5284276"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6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vowels</a:t>
            </a:r>
          </a:p>
        </p:txBody>
      </p:sp>
    </p:spTree>
    <p:extLst>
      <p:ext uri="{BB962C8B-B14F-4D97-AF65-F5344CB8AC3E}">
        <p14:creationId xmlns:p14="http://schemas.microsoft.com/office/powerpoint/2010/main" val="42690424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6660300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94CF505-A63F-539A-771C-406047DC6047}"/>
              </a:ext>
            </a:extLst>
          </p:cNvPr>
          <p:cNvSpPr/>
          <p:nvPr/>
        </p:nvSpPr>
        <p:spPr>
          <a:xfrm>
            <a:off x="2294066" y="2506598"/>
            <a:ext cx="1332163" cy="1287190"/>
          </a:xfrm>
          <a:prstGeom prst="rect">
            <a:avLst/>
          </a:prstGeom>
          <a:solidFill>
            <a:srgbClr val="2F6FA9">
              <a:alpha val="29804"/>
            </a:srgbClr>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a:t>
            </a:r>
          </a:p>
        </p:txBody>
      </p:sp>
      <p:sp>
        <p:nvSpPr>
          <p:cNvPr id="4" name="Rectangle 3">
            <a:extLst>
              <a:ext uri="{FF2B5EF4-FFF2-40B4-BE49-F238E27FC236}">
                <a16:creationId xmlns:a16="http://schemas.microsoft.com/office/drawing/2014/main" id="{115012DF-7536-A8B4-67D1-1E9DF1D74BD7}"/>
              </a:ext>
            </a:extLst>
          </p:cNvPr>
          <p:cNvSpPr/>
          <p:nvPr/>
        </p:nvSpPr>
        <p:spPr>
          <a:xfrm>
            <a:off x="3935852" y="2506598"/>
            <a:ext cx="1332163" cy="1287190"/>
          </a:xfrm>
          <a:prstGeom prst="rect">
            <a:avLst/>
          </a:prstGeom>
          <a:solidFill>
            <a:srgbClr val="2F6FA9">
              <a:alpha val="29804"/>
            </a:srgbClr>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i</a:t>
            </a:r>
          </a:p>
        </p:txBody>
      </p:sp>
      <p:sp>
        <p:nvSpPr>
          <p:cNvPr id="7" name="Rectangle 6">
            <a:extLst>
              <a:ext uri="{FF2B5EF4-FFF2-40B4-BE49-F238E27FC236}">
                <a16:creationId xmlns:a16="http://schemas.microsoft.com/office/drawing/2014/main" id="{33923A17-CB8E-E82A-2560-238F64877FDB}"/>
              </a:ext>
            </a:extLst>
          </p:cNvPr>
          <p:cNvSpPr/>
          <p:nvPr/>
        </p:nvSpPr>
        <p:spPr>
          <a:xfrm>
            <a:off x="3935852" y="4176513"/>
            <a:ext cx="1332163" cy="1287190"/>
          </a:xfrm>
          <a:prstGeom prst="rect">
            <a:avLst/>
          </a:prstGeom>
          <a:solidFill>
            <a:srgbClr val="2F6FA9">
              <a:alpha val="29804"/>
            </a:srgbClr>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y</a:t>
            </a:r>
          </a:p>
        </p:txBody>
      </p:sp>
      <p:sp>
        <p:nvSpPr>
          <p:cNvPr id="8" name="TextBox 21">
            <a:extLst>
              <a:ext uri="{FF2B5EF4-FFF2-40B4-BE49-F238E27FC236}">
                <a16:creationId xmlns:a16="http://schemas.microsoft.com/office/drawing/2014/main" id="{17060988-49AF-7FA5-E786-44596F54EEEA}"/>
              </a:ext>
            </a:extLst>
          </p:cNvPr>
          <p:cNvSpPr txBox="1">
            <a:spLocks noChangeArrowheads="1"/>
          </p:cNvSpPr>
          <p:nvPr/>
        </p:nvSpPr>
        <p:spPr bwMode="auto">
          <a:xfrm>
            <a:off x="1959795" y="665768"/>
            <a:ext cx="5284276"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6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signal vowels</a:t>
            </a:r>
          </a:p>
        </p:txBody>
      </p:sp>
      <p:pic>
        <p:nvPicPr>
          <p:cNvPr id="9" name="Graphic 8" descr="Flag1 with solid fill">
            <a:extLst>
              <a:ext uri="{FF2B5EF4-FFF2-40B4-BE49-F238E27FC236}">
                <a16:creationId xmlns:a16="http://schemas.microsoft.com/office/drawing/2014/main" id="{63EF4439-BC49-81DF-149F-55FB8FC9C02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184205" y="313233"/>
            <a:ext cx="1720734" cy="1720734"/>
          </a:xfrm>
          <a:prstGeom prst="rect">
            <a:avLst/>
          </a:prstGeom>
        </p:spPr>
      </p:pic>
    </p:spTree>
    <p:extLst>
      <p:ext uri="{BB962C8B-B14F-4D97-AF65-F5344CB8AC3E}">
        <p14:creationId xmlns:p14="http://schemas.microsoft.com/office/powerpoint/2010/main" val="350547149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70B8598-6266-F314-69F7-637ABC5F62D9}"/>
              </a:ext>
            </a:extLst>
          </p:cNvPr>
          <p:cNvSpPr/>
          <p:nvPr/>
        </p:nvSpPr>
        <p:spPr>
          <a:xfrm>
            <a:off x="1995984" y="915792"/>
            <a:ext cx="1332163" cy="1287190"/>
          </a:xfrm>
          <a:prstGeom prst="rect">
            <a:avLst/>
          </a:prstGeom>
          <a:solidFill>
            <a:srgbClr val="2F6FA9">
              <a:alpha val="29804"/>
            </a:srgbClr>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a:t>
            </a:r>
          </a:p>
        </p:txBody>
      </p:sp>
      <p:sp>
        <p:nvSpPr>
          <p:cNvPr id="3" name="Rectangle 2">
            <a:extLst>
              <a:ext uri="{FF2B5EF4-FFF2-40B4-BE49-F238E27FC236}">
                <a16:creationId xmlns:a16="http://schemas.microsoft.com/office/drawing/2014/main" id="{394CF505-A63F-539A-771C-406047DC6047}"/>
              </a:ext>
            </a:extLst>
          </p:cNvPr>
          <p:cNvSpPr/>
          <p:nvPr/>
        </p:nvSpPr>
        <p:spPr>
          <a:xfrm>
            <a:off x="581529" y="915792"/>
            <a:ext cx="1332163" cy="1287190"/>
          </a:xfrm>
          <a:prstGeom prst="rect">
            <a:avLst/>
          </a:prstGeom>
          <a:solidFill>
            <a:srgbClr val="2F6FA9">
              <a:alpha val="29804"/>
            </a:srgbClr>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c</a:t>
            </a:r>
          </a:p>
        </p:txBody>
      </p:sp>
      <p:sp>
        <p:nvSpPr>
          <p:cNvPr id="5" name="Rectangle 4">
            <a:extLst>
              <a:ext uri="{FF2B5EF4-FFF2-40B4-BE49-F238E27FC236}">
                <a16:creationId xmlns:a16="http://schemas.microsoft.com/office/drawing/2014/main" id="{79372E66-7BBA-6082-52CD-1A8CFB103050}"/>
              </a:ext>
            </a:extLst>
          </p:cNvPr>
          <p:cNvSpPr/>
          <p:nvPr/>
        </p:nvSpPr>
        <p:spPr>
          <a:xfrm>
            <a:off x="1995983" y="2621308"/>
            <a:ext cx="1332163" cy="1287190"/>
          </a:xfrm>
          <a:prstGeom prst="rect">
            <a:avLst/>
          </a:prstGeom>
          <a:solidFill>
            <a:srgbClr val="2F6FA9">
              <a:alpha val="29804"/>
            </a:srgbClr>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o</a:t>
            </a:r>
          </a:p>
        </p:txBody>
      </p:sp>
      <p:sp>
        <p:nvSpPr>
          <p:cNvPr id="6" name="Rectangle 5">
            <a:extLst>
              <a:ext uri="{FF2B5EF4-FFF2-40B4-BE49-F238E27FC236}">
                <a16:creationId xmlns:a16="http://schemas.microsoft.com/office/drawing/2014/main" id="{E68F1585-87C6-0BD7-E496-57F07FBE6647}"/>
              </a:ext>
            </a:extLst>
          </p:cNvPr>
          <p:cNvSpPr/>
          <p:nvPr/>
        </p:nvSpPr>
        <p:spPr>
          <a:xfrm>
            <a:off x="1995982" y="4326824"/>
            <a:ext cx="1332163" cy="1287190"/>
          </a:xfrm>
          <a:prstGeom prst="rect">
            <a:avLst/>
          </a:prstGeom>
          <a:solidFill>
            <a:srgbClr val="2F6FA9">
              <a:alpha val="29804"/>
            </a:srgbClr>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u</a:t>
            </a:r>
          </a:p>
        </p:txBody>
      </p:sp>
      <p:sp>
        <p:nvSpPr>
          <p:cNvPr id="9" name="Rectangle 8">
            <a:extLst>
              <a:ext uri="{FF2B5EF4-FFF2-40B4-BE49-F238E27FC236}">
                <a16:creationId xmlns:a16="http://schemas.microsoft.com/office/drawing/2014/main" id="{70FA2514-E781-F1E6-A227-BB9A7DA27736}"/>
              </a:ext>
            </a:extLst>
          </p:cNvPr>
          <p:cNvSpPr/>
          <p:nvPr/>
        </p:nvSpPr>
        <p:spPr>
          <a:xfrm>
            <a:off x="565406" y="2621308"/>
            <a:ext cx="1332163" cy="1287190"/>
          </a:xfrm>
          <a:prstGeom prst="rect">
            <a:avLst/>
          </a:prstGeom>
          <a:solidFill>
            <a:srgbClr val="2F6FA9">
              <a:alpha val="29804"/>
            </a:srgbClr>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c</a:t>
            </a:r>
          </a:p>
        </p:txBody>
      </p:sp>
      <p:sp>
        <p:nvSpPr>
          <p:cNvPr id="10" name="Rectangle 9">
            <a:extLst>
              <a:ext uri="{FF2B5EF4-FFF2-40B4-BE49-F238E27FC236}">
                <a16:creationId xmlns:a16="http://schemas.microsoft.com/office/drawing/2014/main" id="{5EB9D340-2DC6-9989-F389-5EFC2E2ABE40}"/>
              </a:ext>
            </a:extLst>
          </p:cNvPr>
          <p:cNvSpPr/>
          <p:nvPr/>
        </p:nvSpPr>
        <p:spPr>
          <a:xfrm>
            <a:off x="549283" y="4326824"/>
            <a:ext cx="1332163" cy="1287190"/>
          </a:xfrm>
          <a:prstGeom prst="rect">
            <a:avLst/>
          </a:prstGeom>
          <a:solidFill>
            <a:srgbClr val="2F6FA9">
              <a:alpha val="29804"/>
            </a:srgbClr>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c</a:t>
            </a:r>
          </a:p>
        </p:txBody>
      </p:sp>
      <p:pic>
        <p:nvPicPr>
          <p:cNvPr id="11" name="Picture 10">
            <a:extLst>
              <a:ext uri="{FF2B5EF4-FFF2-40B4-BE49-F238E27FC236}">
                <a16:creationId xmlns:a16="http://schemas.microsoft.com/office/drawing/2014/main" id="{1F3306E8-0E11-1948-8346-FA90E67032A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92938" y="1591154"/>
            <a:ext cx="2769022" cy="3675692"/>
          </a:xfrm>
          <a:prstGeom prst="rect">
            <a:avLst/>
          </a:prstGeom>
          <a:ln w="12700">
            <a:solidFill>
              <a:schemeClr val="tx1"/>
            </a:solidFill>
          </a:ln>
        </p:spPr>
      </p:pic>
      <p:sp>
        <p:nvSpPr>
          <p:cNvPr id="15" name="Rectangle 14">
            <a:extLst>
              <a:ext uri="{FF2B5EF4-FFF2-40B4-BE49-F238E27FC236}">
                <a16:creationId xmlns:a16="http://schemas.microsoft.com/office/drawing/2014/main" id="{05F74EDC-98D1-E26C-9C41-27239B50F076}"/>
              </a:ext>
            </a:extLst>
          </p:cNvPr>
          <p:cNvSpPr/>
          <p:nvPr/>
        </p:nvSpPr>
        <p:spPr>
          <a:xfrm>
            <a:off x="3442683" y="915792"/>
            <a:ext cx="1332163" cy="1287190"/>
          </a:xfrm>
          <a:prstGeom prst="rect">
            <a:avLst/>
          </a:prstGeom>
          <a:solidFill>
            <a:srgbClr val="2F6FA9">
              <a:alpha val="29804"/>
            </a:srgbClr>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t</a:t>
            </a:r>
          </a:p>
        </p:txBody>
      </p:sp>
      <p:sp>
        <p:nvSpPr>
          <p:cNvPr id="16" name="Rectangle 15">
            <a:extLst>
              <a:ext uri="{FF2B5EF4-FFF2-40B4-BE49-F238E27FC236}">
                <a16:creationId xmlns:a16="http://schemas.microsoft.com/office/drawing/2014/main" id="{48DBDB36-B90E-188A-53C5-FA0749FA120E}"/>
              </a:ext>
            </a:extLst>
          </p:cNvPr>
          <p:cNvSpPr/>
          <p:nvPr/>
        </p:nvSpPr>
        <p:spPr>
          <a:xfrm>
            <a:off x="3442682" y="2621308"/>
            <a:ext cx="1332163" cy="1287190"/>
          </a:xfrm>
          <a:prstGeom prst="rect">
            <a:avLst/>
          </a:prstGeom>
          <a:solidFill>
            <a:srgbClr val="2F6FA9">
              <a:alpha val="29804"/>
            </a:srgbClr>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t</a:t>
            </a:r>
          </a:p>
        </p:txBody>
      </p:sp>
      <p:sp>
        <p:nvSpPr>
          <p:cNvPr id="17" name="Rectangle 16">
            <a:extLst>
              <a:ext uri="{FF2B5EF4-FFF2-40B4-BE49-F238E27FC236}">
                <a16:creationId xmlns:a16="http://schemas.microsoft.com/office/drawing/2014/main" id="{2C020780-44F8-C9A2-FC4C-85ED312DB63B}"/>
              </a:ext>
            </a:extLst>
          </p:cNvPr>
          <p:cNvSpPr/>
          <p:nvPr/>
        </p:nvSpPr>
        <p:spPr>
          <a:xfrm>
            <a:off x="3442681" y="4326824"/>
            <a:ext cx="1332163" cy="1287190"/>
          </a:xfrm>
          <a:prstGeom prst="rect">
            <a:avLst/>
          </a:prstGeom>
          <a:solidFill>
            <a:srgbClr val="2F6FA9">
              <a:alpha val="29804"/>
            </a:srgbClr>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t</a:t>
            </a:r>
          </a:p>
        </p:txBody>
      </p:sp>
      <p:sp>
        <p:nvSpPr>
          <p:cNvPr id="18" name="Rectangle 17">
            <a:extLst>
              <a:ext uri="{FF2B5EF4-FFF2-40B4-BE49-F238E27FC236}">
                <a16:creationId xmlns:a16="http://schemas.microsoft.com/office/drawing/2014/main" id="{7B751A6D-12FA-0CEB-2B2F-FEA293530777}"/>
              </a:ext>
            </a:extLst>
          </p:cNvPr>
          <p:cNvSpPr/>
          <p:nvPr/>
        </p:nvSpPr>
        <p:spPr>
          <a:xfrm>
            <a:off x="415636" y="714895"/>
            <a:ext cx="4555375" cy="1679170"/>
          </a:xfrm>
          <a:prstGeom prst="rect">
            <a:avLst/>
          </a:prstGeom>
          <a:noFill/>
          <a:ln w="38100">
            <a:solidFill>
              <a:srgbClr val="E154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9CB4A3B2-6121-B0E0-9AFB-BFE4DAADC372}"/>
              </a:ext>
            </a:extLst>
          </p:cNvPr>
          <p:cNvSpPr/>
          <p:nvPr/>
        </p:nvSpPr>
        <p:spPr>
          <a:xfrm>
            <a:off x="415635" y="2448746"/>
            <a:ext cx="4555375" cy="1679170"/>
          </a:xfrm>
          <a:prstGeom prst="rect">
            <a:avLst/>
          </a:prstGeom>
          <a:noFill/>
          <a:ln w="38100">
            <a:solidFill>
              <a:srgbClr val="E154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B88B1A9D-6138-D89E-539C-4301403209BB}"/>
              </a:ext>
            </a:extLst>
          </p:cNvPr>
          <p:cNvSpPr/>
          <p:nvPr/>
        </p:nvSpPr>
        <p:spPr>
          <a:xfrm>
            <a:off x="415635" y="4114310"/>
            <a:ext cx="4555375" cy="1679170"/>
          </a:xfrm>
          <a:prstGeom prst="rect">
            <a:avLst/>
          </a:prstGeom>
          <a:noFill/>
          <a:ln w="38100">
            <a:solidFill>
              <a:srgbClr val="E154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90636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par>
                                <p:cTn id="19" presetID="1" presetClass="exit" presetSubtype="0" fill="hold" grpId="1" nodeType="withEffect">
                                  <p:stCondLst>
                                    <p:cond delay="0"/>
                                  </p:stCondLst>
                                  <p:childTnLst>
                                    <p:set>
                                      <p:cBhvr>
                                        <p:cTn id="20" dur="1" fill="hold">
                                          <p:stCondLst>
                                            <p:cond delay="0"/>
                                          </p:stCondLst>
                                        </p:cTn>
                                        <p:tgtEl>
                                          <p:spTgt spid="18"/>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par>
                                <p:cTn id="27" presetID="1" presetClass="exit" presetSubtype="0" fill="hold" grpId="1" nodeType="withEffect">
                                  <p:stCondLst>
                                    <p:cond delay="0"/>
                                  </p:stCondLst>
                                  <p:childTnLst>
                                    <p:set>
                                      <p:cBhvr>
                                        <p:cTn id="28" dur="1" fill="hold">
                                          <p:stCondLst>
                                            <p:cond delay="0"/>
                                          </p:stCondLst>
                                        </p:cTn>
                                        <p:tgtEl>
                                          <p:spTgt spid="1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8" grpId="0" animBg="1"/>
      <p:bldP spid="18" grpId="1" animBg="1"/>
      <p:bldP spid="19" grpId="0" animBg="1"/>
      <p:bldP spid="19" grpId="1" animBg="1"/>
      <p:bldP spid="20"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70B8598-6266-F314-69F7-637ABC5F62D9}"/>
              </a:ext>
            </a:extLst>
          </p:cNvPr>
          <p:cNvSpPr/>
          <p:nvPr/>
        </p:nvSpPr>
        <p:spPr>
          <a:xfrm>
            <a:off x="1995984" y="915792"/>
            <a:ext cx="1332163" cy="1287190"/>
          </a:xfrm>
          <a:prstGeom prst="rect">
            <a:avLst/>
          </a:prstGeom>
          <a:solidFill>
            <a:srgbClr val="2F6FA9">
              <a:alpha val="29804"/>
            </a:srgbClr>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a:t>
            </a:r>
          </a:p>
        </p:txBody>
      </p:sp>
      <p:sp>
        <p:nvSpPr>
          <p:cNvPr id="3" name="Rectangle 2">
            <a:extLst>
              <a:ext uri="{FF2B5EF4-FFF2-40B4-BE49-F238E27FC236}">
                <a16:creationId xmlns:a16="http://schemas.microsoft.com/office/drawing/2014/main" id="{394CF505-A63F-539A-771C-406047DC6047}"/>
              </a:ext>
            </a:extLst>
          </p:cNvPr>
          <p:cNvSpPr/>
          <p:nvPr/>
        </p:nvSpPr>
        <p:spPr>
          <a:xfrm>
            <a:off x="581529" y="915792"/>
            <a:ext cx="1332163" cy="1287190"/>
          </a:xfrm>
          <a:prstGeom prst="rect">
            <a:avLst/>
          </a:prstGeom>
          <a:solidFill>
            <a:srgbClr val="2F6FA9">
              <a:alpha val="29804"/>
            </a:srgbClr>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c</a:t>
            </a:r>
          </a:p>
        </p:txBody>
      </p:sp>
      <p:sp>
        <p:nvSpPr>
          <p:cNvPr id="5" name="Rectangle 4">
            <a:extLst>
              <a:ext uri="{FF2B5EF4-FFF2-40B4-BE49-F238E27FC236}">
                <a16:creationId xmlns:a16="http://schemas.microsoft.com/office/drawing/2014/main" id="{79372E66-7BBA-6082-52CD-1A8CFB103050}"/>
              </a:ext>
            </a:extLst>
          </p:cNvPr>
          <p:cNvSpPr/>
          <p:nvPr/>
        </p:nvSpPr>
        <p:spPr>
          <a:xfrm>
            <a:off x="1995983" y="2621308"/>
            <a:ext cx="1332163" cy="1287190"/>
          </a:xfrm>
          <a:prstGeom prst="rect">
            <a:avLst/>
          </a:prstGeom>
          <a:solidFill>
            <a:srgbClr val="2F6FA9">
              <a:alpha val="29804"/>
            </a:srgbClr>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i</a:t>
            </a:r>
          </a:p>
        </p:txBody>
      </p:sp>
      <p:sp>
        <p:nvSpPr>
          <p:cNvPr id="6" name="Rectangle 5">
            <a:extLst>
              <a:ext uri="{FF2B5EF4-FFF2-40B4-BE49-F238E27FC236}">
                <a16:creationId xmlns:a16="http://schemas.microsoft.com/office/drawing/2014/main" id="{E68F1585-87C6-0BD7-E496-57F07FBE6647}"/>
              </a:ext>
            </a:extLst>
          </p:cNvPr>
          <p:cNvSpPr/>
          <p:nvPr/>
        </p:nvSpPr>
        <p:spPr>
          <a:xfrm>
            <a:off x="1995982" y="4326824"/>
            <a:ext cx="1332163" cy="1287190"/>
          </a:xfrm>
          <a:prstGeom prst="rect">
            <a:avLst/>
          </a:prstGeom>
          <a:solidFill>
            <a:srgbClr val="2F6FA9">
              <a:alpha val="29804"/>
            </a:srgbClr>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y</a:t>
            </a:r>
          </a:p>
        </p:txBody>
      </p:sp>
      <p:sp>
        <p:nvSpPr>
          <p:cNvPr id="9" name="Rectangle 8">
            <a:extLst>
              <a:ext uri="{FF2B5EF4-FFF2-40B4-BE49-F238E27FC236}">
                <a16:creationId xmlns:a16="http://schemas.microsoft.com/office/drawing/2014/main" id="{70FA2514-E781-F1E6-A227-BB9A7DA27736}"/>
              </a:ext>
            </a:extLst>
          </p:cNvPr>
          <p:cNvSpPr/>
          <p:nvPr/>
        </p:nvSpPr>
        <p:spPr>
          <a:xfrm>
            <a:off x="565406" y="2621308"/>
            <a:ext cx="1332163" cy="1287190"/>
          </a:xfrm>
          <a:prstGeom prst="rect">
            <a:avLst/>
          </a:prstGeom>
          <a:solidFill>
            <a:srgbClr val="2F6FA9">
              <a:alpha val="29804"/>
            </a:srgbClr>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c</a:t>
            </a:r>
          </a:p>
        </p:txBody>
      </p:sp>
      <p:sp>
        <p:nvSpPr>
          <p:cNvPr id="10" name="Rectangle 9">
            <a:extLst>
              <a:ext uri="{FF2B5EF4-FFF2-40B4-BE49-F238E27FC236}">
                <a16:creationId xmlns:a16="http://schemas.microsoft.com/office/drawing/2014/main" id="{5EB9D340-2DC6-9989-F389-5EFC2E2ABE40}"/>
              </a:ext>
            </a:extLst>
          </p:cNvPr>
          <p:cNvSpPr/>
          <p:nvPr/>
        </p:nvSpPr>
        <p:spPr>
          <a:xfrm>
            <a:off x="549283" y="4326824"/>
            <a:ext cx="1332163" cy="1287190"/>
          </a:xfrm>
          <a:prstGeom prst="rect">
            <a:avLst/>
          </a:prstGeom>
          <a:solidFill>
            <a:srgbClr val="2F6FA9">
              <a:alpha val="29804"/>
            </a:srgbClr>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c</a:t>
            </a:r>
          </a:p>
        </p:txBody>
      </p:sp>
      <p:pic>
        <p:nvPicPr>
          <p:cNvPr id="23" name="Picture 22">
            <a:extLst>
              <a:ext uri="{FF2B5EF4-FFF2-40B4-BE49-F238E27FC236}">
                <a16:creationId xmlns:a16="http://schemas.microsoft.com/office/drawing/2014/main" id="{BC9471EC-7B56-6011-73CC-30136DCB18B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29899" y="1585242"/>
            <a:ext cx="2326138" cy="3087793"/>
          </a:xfrm>
          <a:prstGeom prst="rect">
            <a:avLst/>
          </a:prstGeom>
          <a:ln w="12700">
            <a:solidFill>
              <a:schemeClr val="tx1"/>
            </a:solidFill>
          </a:ln>
        </p:spPr>
      </p:pic>
      <p:sp>
        <p:nvSpPr>
          <p:cNvPr id="24" name="TextBox 21">
            <a:extLst>
              <a:ext uri="{FF2B5EF4-FFF2-40B4-BE49-F238E27FC236}">
                <a16:creationId xmlns:a16="http://schemas.microsoft.com/office/drawing/2014/main" id="{BDC18FF0-ED1B-CDC2-CDB6-AA50A101B98B}"/>
              </a:ext>
            </a:extLst>
          </p:cNvPr>
          <p:cNvSpPr txBox="1">
            <a:spLocks noChangeArrowheads="1"/>
          </p:cNvSpPr>
          <p:nvPr/>
        </p:nvSpPr>
        <p:spPr bwMode="auto">
          <a:xfrm>
            <a:off x="6796944" y="2113476"/>
            <a:ext cx="226307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6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city</a:t>
            </a:r>
          </a:p>
        </p:txBody>
      </p:sp>
      <p:sp>
        <p:nvSpPr>
          <p:cNvPr id="25" name="TextBox 21">
            <a:extLst>
              <a:ext uri="{FF2B5EF4-FFF2-40B4-BE49-F238E27FC236}">
                <a16:creationId xmlns:a16="http://schemas.microsoft.com/office/drawing/2014/main" id="{1157BB8E-63AF-08FD-34E2-667932581B77}"/>
              </a:ext>
            </a:extLst>
          </p:cNvPr>
          <p:cNvSpPr txBox="1">
            <a:spLocks noChangeArrowheads="1"/>
          </p:cNvSpPr>
          <p:nvPr/>
        </p:nvSpPr>
        <p:spPr bwMode="auto">
          <a:xfrm>
            <a:off x="6796944" y="3264903"/>
            <a:ext cx="226307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6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cent</a:t>
            </a:r>
          </a:p>
        </p:txBody>
      </p:sp>
      <p:pic>
        <p:nvPicPr>
          <p:cNvPr id="26" name="Graphic 25" descr="Flag1 with solid fill">
            <a:extLst>
              <a:ext uri="{FF2B5EF4-FFF2-40B4-BE49-F238E27FC236}">
                <a16:creationId xmlns:a16="http://schemas.microsoft.com/office/drawing/2014/main" id="{040CEEC4-753D-34BF-F205-92536DEE28C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410439" y="1248450"/>
            <a:ext cx="673584" cy="673584"/>
          </a:xfrm>
          <a:prstGeom prst="rect">
            <a:avLst/>
          </a:prstGeom>
        </p:spPr>
      </p:pic>
      <p:pic>
        <p:nvPicPr>
          <p:cNvPr id="27" name="Graphic 26" descr="Flag1 with solid fill">
            <a:extLst>
              <a:ext uri="{FF2B5EF4-FFF2-40B4-BE49-F238E27FC236}">
                <a16:creationId xmlns:a16="http://schemas.microsoft.com/office/drawing/2014/main" id="{34C7FE03-B71D-8203-0A26-4657E48451A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431551" y="2928111"/>
            <a:ext cx="673584" cy="673584"/>
          </a:xfrm>
          <a:prstGeom prst="rect">
            <a:avLst/>
          </a:prstGeom>
        </p:spPr>
      </p:pic>
      <p:pic>
        <p:nvPicPr>
          <p:cNvPr id="28" name="Graphic 27" descr="Flag1 with solid fill">
            <a:extLst>
              <a:ext uri="{FF2B5EF4-FFF2-40B4-BE49-F238E27FC236}">
                <a16:creationId xmlns:a16="http://schemas.microsoft.com/office/drawing/2014/main" id="{BD98F5EA-EEAF-063A-B48A-595EDA72CFA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410439" y="4673035"/>
            <a:ext cx="673584" cy="673584"/>
          </a:xfrm>
          <a:prstGeom prst="rect">
            <a:avLst/>
          </a:prstGeom>
        </p:spPr>
      </p:pic>
    </p:spTree>
    <p:extLst>
      <p:ext uri="{BB962C8B-B14F-4D97-AF65-F5344CB8AC3E}">
        <p14:creationId xmlns:p14="http://schemas.microsoft.com/office/powerpoint/2010/main" val="2437423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21">
            <a:extLst>
              <a:ext uri="{FF2B5EF4-FFF2-40B4-BE49-F238E27FC236}">
                <a16:creationId xmlns:a16="http://schemas.microsoft.com/office/drawing/2014/main" id="{BDC18FF0-ED1B-CDC2-CDB6-AA50A101B98B}"/>
              </a:ext>
            </a:extLst>
          </p:cNvPr>
          <p:cNvSpPr txBox="1">
            <a:spLocks noChangeArrowheads="1"/>
          </p:cNvSpPr>
          <p:nvPr/>
        </p:nvSpPr>
        <p:spPr bwMode="auto">
          <a:xfrm>
            <a:off x="2185118" y="936648"/>
            <a:ext cx="4773764" cy="1862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15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city</a:t>
            </a:r>
          </a:p>
        </p:txBody>
      </p:sp>
      <p:sp>
        <p:nvSpPr>
          <p:cNvPr id="25" name="TextBox 21">
            <a:extLst>
              <a:ext uri="{FF2B5EF4-FFF2-40B4-BE49-F238E27FC236}">
                <a16:creationId xmlns:a16="http://schemas.microsoft.com/office/drawing/2014/main" id="{1157BB8E-63AF-08FD-34E2-667932581B77}"/>
              </a:ext>
            </a:extLst>
          </p:cNvPr>
          <p:cNvSpPr txBox="1">
            <a:spLocks noChangeArrowheads="1"/>
          </p:cNvSpPr>
          <p:nvPr/>
        </p:nvSpPr>
        <p:spPr bwMode="auto">
          <a:xfrm>
            <a:off x="2185118" y="4059305"/>
            <a:ext cx="4773764" cy="1862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15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cent</a:t>
            </a:r>
          </a:p>
        </p:txBody>
      </p:sp>
      <p:pic>
        <p:nvPicPr>
          <p:cNvPr id="15" name="Graphic 14" descr="Flag1 with solid fill">
            <a:extLst>
              <a:ext uri="{FF2B5EF4-FFF2-40B4-BE49-F238E27FC236}">
                <a16:creationId xmlns:a16="http://schemas.microsoft.com/office/drawing/2014/main" id="{E2A549C9-4922-DE2F-5C6A-83D72309946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125502" y="2546708"/>
            <a:ext cx="588195" cy="588195"/>
          </a:xfrm>
          <a:prstGeom prst="rect">
            <a:avLst/>
          </a:prstGeom>
        </p:spPr>
      </p:pic>
      <p:pic>
        <p:nvPicPr>
          <p:cNvPr id="16" name="Picture 15">
            <a:extLst>
              <a:ext uri="{FF2B5EF4-FFF2-40B4-BE49-F238E27FC236}">
                <a16:creationId xmlns:a16="http://schemas.microsoft.com/office/drawing/2014/main" id="{77CB7655-D27A-1843-8FB5-CDBC7AA088EA}"/>
              </a:ext>
            </a:extLst>
          </p:cNvPr>
          <p:cNvPicPr>
            <a:picLocks noChangeAspect="1"/>
          </p:cNvPicPr>
          <p:nvPr/>
        </p:nvPicPr>
        <p:blipFill>
          <a:blip r:embed="rId4"/>
          <a:stretch>
            <a:fillRect/>
          </a:stretch>
        </p:blipFill>
        <p:spPr>
          <a:xfrm>
            <a:off x="3475912" y="2546707"/>
            <a:ext cx="611490" cy="588195"/>
          </a:xfrm>
          <a:prstGeom prst="rect">
            <a:avLst/>
          </a:prstGeom>
        </p:spPr>
      </p:pic>
      <p:pic>
        <p:nvPicPr>
          <p:cNvPr id="18" name="Graphic 17" descr="Flag1 with solid fill">
            <a:extLst>
              <a:ext uri="{FF2B5EF4-FFF2-40B4-BE49-F238E27FC236}">
                <a16:creationId xmlns:a16="http://schemas.microsoft.com/office/drawing/2014/main" id="{47BCA241-A648-F11F-8463-4D5F061001F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117154" y="5627254"/>
            <a:ext cx="588195" cy="588195"/>
          </a:xfrm>
          <a:prstGeom prst="rect">
            <a:avLst/>
          </a:prstGeom>
        </p:spPr>
      </p:pic>
      <p:pic>
        <p:nvPicPr>
          <p:cNvPr id="19" name="Picture 18">
            <a:extLst>
              <a:ext uri="{FF2B5EF4-FFF2-40B4-BE49-F238E27FC236}">
                <a16:creationId xmlns:a16="http://schemas.microsoft.com/office/drawing/2014/main" id="{7356E217-516E-C351-D495-369693594498}"/>
              </a:ext>
            </a:extLst>
          </p:cNvPr>
          <p:cNvPicPr>
            <a:picLocks noChangeAspect="1"/>
          </p:cNvPicPr>
          <p:nvPr/>
        </p:nvPicPr>
        <p:blipFill>
          <a:blip r:embed="rId4"/>
          <a:stretch>
            <a:fillRect/>
          </a:stretch>
        </p:blipFill>
        <p:spPr>
          <a:xfrm>
            <a:off x="3143714" y="5627253"/>
            <a:ext cx="611490" cy="588195"/>
          </a:xfrm>
          <a:prstGeom prst="rect">
            <a:avLst/>
          </a:prstGeom>
        </p:spPr>
      </p:pic>
    </p:spTree>
    <p:extLst>
      <p:ext uri="{BB962C8B-B14F-4D97-AF65-F5344CB8AC3E}">
        <p14:creationId xmlns:p14="http://schemas.microsoft.com/office/powerpoint/2010/main" val="101984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70B8598-6266-F314-69F7-637ABC5F62D9}"/>
              </a:ext>
            </a:extLst>
          </p:cNvPr>
          <p:cNvSpPr/>
          <p:nvPr/>
        </p:nvSpPr>
        <p:spPr>
          <a:xfrm>
            <a:off x="1995984" y="915792"/>
            <a:ext cx="1332163" cy="1287190"/>
          </a:xfrm>
          <a:prstGeom prst="rect">
            <a:avLst/>
          </a:prstGeom>
          <a:solidFill>
            <a:srgbClr val="2F6FA9">
              <a:alpha val="29804"/>
            </a:srgbClr>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a:t>
            </a:r>
          </a:p>
        </p:txBody>
      </p:sp>
      <p:sp>
        <p:nvSpPr>
          <p:cNvPr id="3" name="Rectangle 2">
            <a:extLst>
              <a:ext uri="{FF2B5EF4-FFF2-40B4-BE49-F238E27FC236}">
                <a16:creationId xmlns:a16="http://schemas.microsoft.com/office/drawing/2014/main" id="{394CF505-A63F-539A-771C-406047DC6047}"/>
              </a:ext>
            </a:extLst>
          </p:cNvPr>
          <p:cNvSpPr/>
          <p:nvPr/>
        </p:nvSpPr>
        <p:spPr>
          <a:xfrm>
            <a:off x="581529" y="915792"/>
            <a:ext cx="1332163" cy="1287190"/>
          </a:xfrm>
          <a:prstGeom prst="rect">
            <a:avLst/>
          </a:prstGeom>
          <a:solidFill>
            <a:srgbClr val="2F6FA9">
              <a:alpha val="29804"/>
            </a:srgbClr>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g</a:t>
            </a:r>
          </a:p>
        </p:txBody>
      </p:sp>
      <p:sp>
        <p:nvSpPr>
          <p:cNvPr id="5" name="Rectangle 4">
            <a:extLst>
              <a:ext uri="{FF2B5EF4-FFF2-40B4-BE49-F238E27FC236}">
                <a16:creationId xmlns:a16="http://schemas.microsoft.com/office/drawing/2014/main" id="{79372E66-7BBA-6082-52CD-1A8CFB103050}"/>
              </a:ext>
            </a:extLst>
          </p:cNvPr>
          <p:cNvSpPr/>
          <p:nvPr/>
        </p:nvSpPr>
        <p:spPr>
          <a:xfrm>
            <a:off x="1995983" y="2621308"/>
            <a:ext cx="1332163" cy="1287190"/>
          </a:xfrm>
          <a:prstGeom prst="rect">
            <a:avLst/>
          </a:prstGeom>
          <a:solidFill>
            <a:srgbClr val="2F6FA9">
              <a:alpha val="29804"/>
            </a:srgbClr>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o</a:t>
            </a:r>
          </a:p>
        </p:txBody>
      </p:sp>
      <p:sp>
        <p:nvSpPr>
          <p:cNvPr id="6" name="Rectangle 5">
            <a:extLst>
              <a:ext uri="{FF2B5EF4-FFF2-40B4-BE49-F238E27FC236}">
                <a16:creationId xmlns:a16="http://schemas.microsoft.com/office/drawing/2014/main" id="{E68F1585-87C6-0BD7-E496-57F07FBE6647}"/>
              </a:ext>
            </a:extLst>
          </p:cNvPr>
          <p:cNvSpPr/>
          <p:nvPr/>
        </p:nvSpPr>
        <p:spPr>
          <a:xfrm>
            <a:off x="1995982" y="4326824"/>
            <a:ext cx="1332163" cy="1287190"/>
          </a:xfrm>
          <a:prstGeom prst="rect">
            <a:avLst/>
          </a:prstGeom>
          <a:solidFill>
            <a:srgbClr val="2F6FA9">
              <a:alpha val="29804"/>
            </a:srgbClr>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u</a:t>
            </a:r>
          </a:p>
        </p:txBody>
      </p:sp>
      <p:sp>
        <p:nvSpPr>
          <p:cNvPr id="9" name="Rectangle 8">
            <a:extLst>
              <a:ext uri="{FF2B5EF4-FFF2-40B4-BE49-F238E27FC236}">
                <a16:creationId xmlns:a16="http://schemas.microsoft.com/office/drawing/2014/main" id="{70FA2514-E781-F1E6-A227-BB9A7DA27736}"/>
              </a:ext>
            </a:extLst>
          </p:cNvPr>
          <p:cNvSpPr/>
          <p:nvPr/>
        </p:nvSpPr>
        <p:spPr>
          <a:xfrm>
            <a:off x="565406" y="2621308"/>
            <a:ext cx="1332163" cy="1287190"/>
          </a:xfrm>
          <a:prstGeom prst="rect">
            <a:avLst/>
          </a:prstGeom>
          <a:solidFill>
            <a:srgbClr val="2F6FA9">
              <a:alpha val="29804"/>
            </a:srgbClr>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g</a:t>
            </a:r>
          </a:p>
        </p:txBody>
      </p:sp>
      <p:sp>
        <p:nvSpPr>
          <p:cNvPr id="10" name="Rectangle 9">
            <a:extLst>
              <a:ext uri="{FF2B5EF4-FFF2-40B4-BE49-F238E27FC236}">
                <a16:creationId xmlns:a16="http://schemas.microsoft.com/office/drawing/2014/main" id="{5EB9D340-2DC6-9989-F389-5EFC2E2ABE40}"/>
              </a:ext>
            </a:extLst>
          </p:cNvPr>
          <p:cNvSpPr/>
          <p:nvPr/>
        </p:nvSpPr>
        <p:spPr>
          <a:xfrm>
            <a:off x="549283" y="4326824"/>
            <a:ext cx="1332163" cy="1287190"/>
          </a:xfrm>
          <a:prstGeom prst="rect">
            <a:avLst/>
          </a:prstGeom>
          <a:solidFill>
            <a:srgbClr val="2F6FA9">
              <a:alpha val="29804"/>
            </a:srgbClr>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g</a:t>
            </a:r>
          </a:p>
        </p:txBody>
      </p:sp>
      <p:sp>
        <p:nvSpPr>
          <p:cNvPr id="15" name="Rectangle 14">
            <a:extLst>
              <a:ext uri="{FF2B5EF4-FFF2-40B4-BE49-F238E27FC236}">
                <a16:creationId xmlns:a16="http://schemas.microsoft.com/office/drawing/2014/main" id="{05F74EDC-98D1-E26C-9C41-27239B50F076}"/>
              </a:ext>
            </a:extLst>
          </p:cNvPr>
          <p:cNvSpPr/>
          <p:nvPr/>
        </p:nvSpPr>
        <p:spPr>
          <a:xfrm>
            <a:off x="3442683" y="915792"/>
            <a:ext cx="1834167" cy="1287190"/>
          </a:xfrm>
          <a:prstGeom prst="rect">
            <a:avLst/>
          </a:prstGeom>
          <a:solidFill>
            <a:srgbClr val="2F6FA9">
              <a:alpha val="29804"/>
            </a:srgbClr>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me</a:t>
            </a:r>
          </a:p>
        </p:txBody>
      </p:sp>
      <p:sp>
        <p:nvSpPr>
          <p:cNvPr id="17" name="Rectangle 16">
            <a:extLst>
              <a:ext uri="{FF2B5EF4-FFF2-40B4-BE49-F238E27FC236}">
                <a16:creationId xmlns:a16="http://schemas.microsoft.com/office/drawing/2014/main" id="{2C020780-44F8-C9A2-FC4C-85ED312DB63B}"/>
              </a:ext>
            </a:extLst>
          </p:cNvPr>
          <p:cNvSpPr/>
          <p:nvPr/>
        </p:nvSpPr>
        <p:spPr>
          <a:xfrm>
            <a:off x="3442681" y="4326824"/>
            <a:ext cx="1332163" cy="1287190"/>
          </a:xfrm>
          <a:prstGeom prst="rect">
            <a:avLst/>
          </a:prstGeom>
          <a:solidFill>
            <a:srgbClr val="2F6FA9">
              <a:alpha val="29804"/>
            </a:srgbClr>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m</a:t>
            </a:r>
          </a:p>
        </p:txBody>
      </p:sp>
      <p:sp>
        <p:nvSpPr>
          <p:cNvPr id="18" name="Rectangle 17">
            <a:extLst>
              <a:ext uri="{FF2B5EF4-FFF2-40B4-BE49-F238E27FC236}">
                <a16:creationId xmlns:a16="http://schemas.microsoft.com/office/drawing/2014/main" id="{7B751A6D-12FA-0CEB-2B2F-FEA293530777}"/>
              </a:ext>
            </a:extLst>
          </p:cNvPr>
          <p:cNvSpPr/>
          <p:nvPr/>
        </p:nvSpPr>
        <p:spPr>
          <a:xfrm>
            <a:off x="415636" y="714895"/>
            <a:ext cx="5051714" cy="1679170"/>
          </a:xfrm>
          <a:prstGeom prst="rect">
            <a:avLst/>
          </a:prstGeom>
          <a:noFill/>
          <a:ln w="38100">
            <a:solidFill>
              <a:srgbClr val="E154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9CB4A3B2-6121-B0E0-9AFB-BFE4DAADC372}"/>
              </a:ext>
            </a:extLst>
          </p:cNvPr>
          <p:cNvSpPr/>
          <p:nvPr/>
        </p:nvSpPr>
        <p:spPr>
          <a:xfrm>
            <a:off x="415636" y="2448746"/>
            <a:ext cx="3027046" cy="1679170"/>
          </a:xfrm>
          <a:prstGeom prst="rect">
            <a:avLst/>
          </a:prstGeom>
          <a:noFill/>
          <a:ln w="38100">
            <a:solidFill>
              <a:srgbClr val="E154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B88B1A9D-6138-D89E-539C-4301403209BB}"/>
              </a:ext>
            </a:extLst>
          </p:cNvPr>
          <p:cNvSpPr/>
          <p:nvPr/>
        </p:nvSpPr>
        <p:spPr>
          <a:xfrm>
            <a:off x="415635" y="4135490"/>
            <a:ext cx="4555375" cy="1679170"/>
          </a:xfrm>
          <a:prstGeom prst="rect">
            <a:avLst/>
          </a:prstGeom>
          <a:noFill/>
          <a:ln w="38100">
            <a:solidFill>
              <a:srgbClr val="E154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2" name="Picture 21">
            <a:extLst>
              <a:ext uri="{FF2B5EF4-FFF2-40B4-BE49-F238E27FC236}">
                <a16:creationId xmlns:a16="http://schemas.microsoft.com/office/drawing/2014/main" id="{E3A56415-8B8A-C6B2-8C45-EAF54D0041E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78790" y="1591154"/>
            <a:ext cx="2769021" cy="3675692"/>
          </a:xfrm>
          <a:prstGeom prst="rect">
            <a:avLst/>
          </a:prstGeom>
          <a:ln w="12700">
            <a:solidFill>
              <a:schemeClr val="tx1"/>
            </a:solidFill>
          </a:ln>
        </p:spPr>
      </p:pic>
    </p:spTree>
    <p:extLst>
      <p:ext uri="{BB962C8B-B14F-4D97-AF65-F5344CB8AC3E}">
        <p14:creationId xmlns:p14="http://schemas.microsoft.com/office/powerpoint/2010/main" val="452288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par>
                                <p:cTn id="17" presetID="1" presetClass="exit" presetSubtype="0" fill="hold" grpId="1" nodeType="withEffect">
                                  <p:stCondLst>
                                    <p:cond delay="0"/>
                                  </p:stCondLst>
                                  <p:childTnLst>
                                    <p:set>
                                      <p:cBhvr>
                                        <p:cTn id="18" dur="1" fill="hold">
                                          <p:stCondLst>
                                            <p:cond delay="0"/>
                                          </p:stCondLst>
                                        </p:cTn>
                                        <p:tgtEl>
                                          <p:spTgt spid="18"/>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par>
                                <p:cTn id="25" presetID="1" presetClass="exit" presetSubtype="0" fill="hold" grpId="1" nodeType="withEffect">
                                  <p:stCondLst>
                                    <p:cond delay="0"/>
                                  </p:stCondLst>
                                  <p:childTnLst>
                                    <p:set>
                                      <p:cBhvr>
                                        <p:cTn id="26" dur="1" fill="hold">
                                          <p:stCondLst>
                                            <p:cond delay="0"/>
                                          </p:stCondLst>
                                        </p:cTn>
                                        <p:tgtEl>
                                          <p:spTgt spid="1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7" grpId="0" animBg="1"/>
      <p:bldP spid="18" grpId="0" animBg="1"/>
      <p:bldP spid="18" grpId="1" animBg="1"/>
      <p:bldP spid="19" grpId="0" animBg="1"/>
      <p:bldP spid="19" grpId="1" animBg="1"/>
      <p:bldP spid="20"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70B8598-6266-F314-69F7-637ABC5F62D9}"/>
              </a:ext>
            </a:extLst>
          </p:cNvPr>
          <p:cNvSpPr/>
          <p:nvPr/>
        </p:nvSpPr>
        <p:spPr>
          <a:xfrm>
            <a:off x="1995984" y="915792"/>
            <a:ext cx="1332163" cy="1287190"/>
          </a:xfrm>
          <a:prstGeom prst="rect">
            <a:avLst/>
          </a:prstGeom>
          <a:solidFill>
            <a:srgbClr val="2F6FA9">
              <a:alpha val="29804"/>
            </a:srgbClr>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a:t>
            </a:r>
          </a:p>
        </p:txBody>
      </p:sp>
      <p:sp>
        <p:nvSpPr>
          <p:cNvPr id="3" name="Rectangle 2">
            <a:extLst>
              <a:ext uri="{FF2B5EF4-FFF2-40B4-BE49-F238E27FC236}">
                <a16:creationId xmlns:a16="http://schemas.microsoft.com/office/drawing/2014/main" id="{394CF505-A63F-539A-771C-406047DC6047}"/>
              </a:ext>
            </a:extLst>
          </p:cNvPr>
          <p:cNvSpPr/>
          <p:nvPr/>
        </p:nvSpPr>
        <p:spPr>
          <a:xfrm>
            <a:off x="581529" y="915792"/>
            <a:ext cx="1332163" cy="1287190"/>
          </a:xfrm>
          <a:prstGeom prst="rect">
            <a:avLst/>
          </a:prstGeom>
          <a:solidFill>
            <a:srgbClr val="2F6FA9">
              <a:alpha val="29804"/>
            </a:srgbClr>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g</a:t>
            </a:r>
          </a:p>
        </p:txBody>
      </p:sp>
      <p:sp>
        <p:nvSpPr>
          <p:cNvPr id="5" name="Rectangle 4">
            <a:extLst>
              <a:ext uri="{FF2B5EF4-FFF2-40B4-BE49-F238E27FC236}">
                <a16:creationId xmlns:a16="http://schemas.microsoft.com/office/drawing/2014/main" id="{79372E66-7BBA-6082-52CD-1A8CFB103050}"/>
              </a:ext>
            </a:extLst>
          </p:cNvPr>
          <p:cNvSpPr/>
          <p:nvPr/>
        </p:nvSpPr>
        <p:spPr>
          <a:xfrm>
            <a:off x="1995983" y="2621308"/>
            <a:ext cx="1332163" cy="1287190"/>
          </a:xfrm>
          <a:prstGeom prst="rect">
            <a:avLst/>
          </a:prstGeom>
          <a:solidFill>
            <a:srgbClr val="2F6FA9">
              <a:alpha val="29804"/>
            </a:srgbClr>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i</a:t>
            </a:r>
          </a:p>
        </p:txBody>
      </p:sp>
      <p:sp>
        <p:nvSpPr>
          <p:cNvPr id="6" name="Rectangle 5">
            <a:extLst>
              <a:ext uri="{FF2B5EF4-FFF2-40B4-BE49-F238E27FC236}">
                <a16:creationId xmlns:a16="http://schemas.microsoft.com/office/drawing/2014/main" id="{E68F1585-87C6-0BD7-E496-57F07FBE6647}"/>
              </a:ext>
            </a:extLst>
          </p:cNvPr>
          <p:cNvSpPr/>
          <p:nvPr/>
        </p:nvSpPr>
        <p:spPr>
          <a:xfrm>
            <a:off x="1995982" y="4326824"/>
            <a:ext cx="1332163" cy="1287190"/>
          </a:xfrm>
          <a:prstGeom prst="rect">
            <a:avLst/>
          </a:prstGeom>
          <a:solidFill>
            <a:srgbClr val="2F6FA9">
              <a:alpha val="29804"/>
            </a:srgbClr>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y</a:t>
            </a:r>
          </a:p>
        </p:txBody>
      </p:sp>
      <p:sp>
        <p:nvSpPr>
          <p:cNvPr id="9" name="Rectangle 8">
            <a:extLst>
              <a:ext uri="{FF2B5EF4-FFF2-40B4-BE49-F238E27FC236}">
                <a16:creationId xmlns:a16="http://schemas.microsoft.com/office/drawing/2014/main" id="{70FA2514-E781-F1E6-A227-BB9A7DA27736}"/>
              </a:ext>
            </a:extLst>
          </p:cNvPr>
          <p:cNvSpPr/>
          <p:nvPr/>
        </p:nvSpPr>
        <p:spPr>
          <a:xfrm>
            <a:off x="565406" y="2621308"/>
            <a:ext cx="1332163" cy="1287190"/>
          </a:xfrm>
          <a:prstGeom prst="rect">
            <a:avLst/>
          </a:prstGeom>
          <a:solidFill>
            <a:srgbClr val="2F6FA9">
              <a:alpha val="29804"/>
            </a:srgbClr>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g</a:t>
            </a:r>
          </a:p>
        </p:txBody>
      </p:sp>
      <p:sp>
        <p:nvSpPr>
          <p:cNvPr id="10" name="Rectangle 9">
            <a:extLst>
              <a:ext uri="{FF2B5EF4-FFF2-40B4-BE49-F238E27FC236}">
                <a16:creationId xmlns:a16="http://schemas.microsoft.com/office/drawing/2014/main" id="{5EB9D340-2DC6-9989-F389-5EFC2E2ABE40}"/>
              </a:ext>
            </a:extLst>
          </p:cNvPr>
          <p:cNvSpPr/>
          <p:nvPr/>
        </p:nvSpPr>
        <p:spPr>
          <a:xfrm>
            <a:off x="549283" y="4326824"/>
            <a:ext cx="1332163" cy="1287190"/>
          </a:xfrm>
          <a:prstGeom prst="rect">
            <a:avLst/>
          </a:prstGeom>
          <a:solidFill>
            <a:srgbClr val="2F6FA9">
              <a:alpha val="29804"/>
            </a:srgbClr>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g</a:t>
            </a:r>
          </a:p>
        </p:txBody>
      </p:sp>
      <p:sp>
        <p:nvSpPr>
          <p:cNvPr id="24" name="TextBox 21">
            <a:extLst>
              <a:ext uri="{FF2B5EF4-FFF2-40B4-BE49-F238E27FC236}">
                <a16:creationId xmlns:a16="http://schemas.microsoft.com/office/drawing/2014/main" id="{BDC18FF0-ED1B-CDC2-CDB6-AA50A101B98B}"/>
              </a:ext>
            </a:extLst>
          </p:cNvPr>
          <p:cNvSpPr txBox="1">
            <a:spLocks noChangeArrowheads="1"/>
          </p:cNvSpPr>
          <p:nvPr/>
        </p:nvSpPr>
        <p:spPr bwMode="auto">
          <a:xfrm>
            <a:off x="6796944" y="2113476"/>
            <a:ext cx="226307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6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gem</a:t>
            </a:r>
          </a:p>
        </p:txBody>
      </p:sp>
      <p:sp>
        <p:nvSpPr>
          <p:cNvPr id="25" name="TextBox 21">
            <a:extLst>
              <a:ext uri="{FF2B5EF4-FFF2-40B4-BE49-F238E27FC236}">
                <a16:creationId xmlns:a16="http://schemas.microsoft.com/office/drawing/2014/main" id="{1157BB8E-63AF-08FD-34E2-667932581B77}"/>
              </a:ext>
            </a:extLst>
          </p:cNvPr>
          <p:cNvSpPr txBox="1">
            <a:spLocks noChangeArrowheads="1"/>
          </p:cNvSpPr>
          <p:nvPr/>
        </p:nvSpPr>
        <p:spPr bwMode="auto">
          <a:xfrm>
            <a:off x="6796944" y="3264903"/>
            <a:ext cx="226307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6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gym</a:t>
            </a:r>
          </a:p>
        </p:txBody>
      </p:sp>
      <p:pic>
        <p:nvPicPr>
          <p:cNvPr id="26" name="Graphic 25" descr="Flag1 with solid fill">
            <a:extLst>
              <a:ext uri="{FF2B5EF4-FFF2-40B4-BE49-F238E27FC236}">
                <a16:creationId xmlns:a16="http://schemas.microsoft.com/office/drawing/2014/main" id="{040CEEC4-753D-34BF-F205-92536DEE28C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410439" y="1248450"/>
            <a:ext cx="673584" cy="673584"/>
          </a:xfrm>
          <a:prstGeom prst="rect">
            <a:avLst/>
          </a:prstGeom>
        </p:spPr>
      </p:pic>
      <p:pic>
        <p:nvPicPr>
          <p:cNvPr id="27" name="Graphic 26" descr="Flag1 with solid fill">
            <a:extLst>
              <a:ext uri="{FF2B5EF4-FFF2-40B4-BE49-F238E27FC236}">
                <a16:creationId xmlns:a16="http://schemas.microsoft.com/office/drawing/2014/main" id="{34C7FE03-B71D-8203-0A26-4657E48451A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431551" y="2928111"/>
            <a:ext cx="673584" cy="673584"/>
          </a:xfrm>
          <a:prstGeom prst="rect">
            <a:avLst/>
          </a:prstGeom>
        </p:spPr>
      </p:pic>
      <p:pic>
        <p:nvPicPr>
          <p:cNvPr id="28" name="Graphic 27" descr="Flag1 with solid fill">
            <a:extLst>
              <a:ext uri="{FF2B5EF4-FFF2-40B4-BE49-F238E27FC236}">
                <a16:creationId xmlns:a16="http://schemas.microsoft.com/office/drawing/2014/main" id="{BD98F5EA-EEAF-063A-B48A-595EDA72CFA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410439" y="4673035"/>
            <a:ext cx="673584" cy="673584"/>
          </a:xfrm>
          <a:prstGeom prst="rect">
            <a:avLst/>
          </a:prstGeom>
        </p:spPr>
      </p:pic>
      <p:pic>
        <p:nvPicPr>
          <p:cNvPr id="15" name="Picture 14">
            <a:extLst>
              <a:ext uri="{FF2B5EF4-FFF2-40B4-BE49-F238E27FC236}">
                <a16:creationId xmlns:a16="http://schemas.microsoft.com/office/drawing/2014/main" id="{D146AEA6-2DEA-B1D9-B782-AAF202F997E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40771" y="1599673"/>
            <a:ext cx="2304394" cy="3058930"/>
          </a:xfrm>
          <a:prstGeom prst="rect">
            <a:avLst/>
          </a:prstGeom>
          <a:ln w="12700">
            <a:solidFill>
              <a:schemeClr val="tx1"/>
            </a:solidFill>
          </a:ln>
        </p:spPr>
      </p:pic>
    </p:spTree>
    <p:extLst>
      <p:ext uri="{BB962C8B-B14F-4D97-AF65-F5344CB8AC3E}">
        <p14:creationId xmlns:p14="http://schemas.microsoft.com/office/powerpoint/2010/main" val="311032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21">
            <a:extLst>
              <a:ext uri="{FF2B5EF4-FFF2-40B4-BE49-F238E27FC236}">
                <a16:creationId xmlns:a16="http://schemas.microsoft.com/office/drawing/2014/main" id="{BDC18FF0-ED1B-CDC2-CDB6-AA50A101B98B}"/>
              </a:ext>
            </a:extLst>
          </p:cNvPr>
          <p:cNvSpPr txBox="1">
            <a:spLocks noChangeArrowheads="1"/>
          </p:cNvSpPr>
          <p:nvPr/>
        </p:nvSpPr>
        <p:spPr bwMode="auto">
          <a:xfrm>
            <a:off x="2185118" y="612798"/>
            <a:ext cx="4773764" cy="1862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15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gem</a:t>
            </a:r>
          </a:p>
        </p:txBody>
      </p:sp>
      <p:sp>
        <p:nvSpPr>
          <p:cNvPr id="25" name="TextBox 21">
            <a:extLst>
              <a:ext uri="{FF2B5EF4-FFF2-40B4-BE49-F238E27FC236}">
                <a16:creationId xmlns:a16="http://schemas.microsoft.com/office/drawing/2014/main" id="{1157BB8E-63AF-08FD-34E2-667932581B77}"/>
              </a:ext>
            </a:extLst>
          </p:cNvPr>
          <p:cNvSpPr txBox="1">
            <a:spLocks noChangeArrowheads="1"/>
          </p:cNvSpPr>
          <p:nvPr/>
        </p:nvSpPr>
        <p:spPr bwMode="auto">
          <a:xfrm>
            <a:off x="2185118" y="3735455"/>
            <a:ext cx="4773764" cy="1862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15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gym</a:t>
            </a:r>
          </a:p>
        </p:txBody>
      </p:sp>
      <p:pic>
        <p:nvPicPr>
          <p:cNvPr id="15" name="Graphic 14" descr="Flag1 with solid fill">
            <a:extLst>
              <a:ext uri="{FF2B5EF4-FFF2-40B4-BE49-F238E27FC236}">
                <a16:creationId xmlns:a16="http://schemas.microsoft.com/office/drawing/2014/main" id="{E2A549C9-4922-DE2F-5C6A-83D72309946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032606" y="2560480"/>
            <a:ext cx="588195" cy="588195"/>
          </a:xfrm>
          <a:prstGeom prst="rect">
            <a:avLst/>
          </a:prstGeom>
        </p:spPr>
      </p:pic>
      <p:pic>
        <p:nvPicPr>
          <p:cNvPr id="18" name="Graphic 17" descr="Flag1 with solid fill">
            <a:extLst>
              <a:ext uri="{FF2B5EF4-FFF2-40B4-BE49-F238E27FC236}">
                <a16:creationId xmlns:a16="http://schemas.microsoft.com/office/drawing/2014/main" id="{47BCA241-A648-F11F-8463-4D5F061001F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034959" y="5677455"/>
            <a:ext cx="588195" cy="588195"/>
          </a:xfrm>
          <a:prstGeom prst="rect">
            <a:avLst/>
          </a:prstGeom>
        </p:spPr>
      </p:pic>
      <p:pic>
        <p:nvPicPr>
          <p:cNvPr id="9" name="Picture 8">
            <a:extLst>
              <a:ext uri="{FF2B5EF4-FFF2-40B4-BE49-F238E27FC236}">
                <a16:creationId xmlns:a16="http://schemas.microsoft.com/office/drawing/2014/main" id="{98F1C1D2-C322-BD1F-FCF3-2E955E82D68F}"/>
              </a:ext>
            </a:extLst>
          </p:cNvPr>
          <p:cNvPicPr>
            <a:picLocks noChangeAspect="1"/>
          </p:cNvPicPr>
          <p:nvPr/>
        </p:nvPicPr>
        <p:blipFill>
          <a:blip r:embed="rId4"/>
          <a:stretch>
            <a:fillRect/>
          </a:stretch>
        </p:blipFill>
        <p:spPr>
          <a:xfrm>
            <a:off x="3224979" y="2599471"/>
            <a:ext cx="448960" cy="704021"/>
          </a:xfrm>
          <a:prstGeom prst="rect">
            <a:avLst/>
          </a:prstGeom>
        </p:spPr>
      </p:pic>
      <p:pic>
        <p:nvPicPr>
          <p:cNvPr id="10" name="Picture 9">
            <a:extLst>
              <a:ext uri="{FF2B5EF4-FFF2-40B4-BE49-F238E27FC236}">
                <a16:creationId xmlns:a16="http://schemas.microsoft.com/office/drawing/2014/main" id="{DE83E2DF-8FA5-E13F-0C79-D3C08AAEBC04}"/>
              </a:ext>
            </a:extLst>
          </p:cNvPr>
          <p:cNvPicPr>
            <a:picLocks noChangeAspect="1"/>
          </p:cNvPicPr>
          <p:nvPr/>
        </p:nvPicPr>
        <p:blipFill>
          <a:blip r:embed="rId4"/>
          <a:stretch>
            <a:fillRect/>
          </a:stretch>
        </p:blipFill>
        <p:spPr>
          <a:xfrm>
            <a:off x="3224979" y="5677455"/>
            <a:ext cx="448960" cy="704021"/>
          </a:xfrm>
          <a:prstGeom prst="rect">
            <a:avLst/>
          </a:prstGeom>
        </p:spPr>
      </p:pic>
    </p:spTree>
    <p:extLst>
      <p:ext uri="{BB962C8B-B14F-4D97-AF65-F5344CB8AC3E}">
        <p14:creationId xmlns:p14="http://schemas.microsoft.com/office/powerpoint/2010/main" val="155898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B3DFB52A-40E0-3DA5-B59C-116DE82D55EA}"/>
              </a:ext>
            </a:extLst>
          </p:cNvPr>
          <p:cNvSpPr txBox="1"/>
          <p:nvPr/>
        </p:nvSpPr>
        <p:spPr>
          <a:xfrm>
            <a:off x="1353312" y="3572382"/>
            <a:ext cx="2564364" cy="769441"/>
          </a:xfrm>
          <a:prstGeom prst="rect">
            <a:avLst/>
          </a:prstGeom>
          <a:no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s</a:t>
            </a:r>
          </a:p>
        </p:txBody>
      </p:sp>
      <p:pic>
        <p:nvPicPr>
          <p:cNvPr id="2" name="Picture 1">
            <a:extLst>
              <a:ext uri="{FF2B5EF4-FFF2-40B4-BE49-F238E27FC236}">
                <a16:creationId xmlns:a16="http://schemas.microsoft.com/office/drawing/2014/main" id="{6DDF189A-9329-5D99-8CD2-AD224E1840B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56473" y="179620"/>
            <a:ext cx="2555882" cy="3392762"/>
          </a:xfrm>
          <a:prstGeom prst="rect">
            <a:avLst/>
          </a:prstGeom>
          <a:ln w="12700">
            <a:solidFill>
              <a:schemeClr val="tx1"/>
            </a:solidFill>
          </a:ln>
        </p:spPr>
      </p:pic>
      <p:sp>
        <p:nvSpPr>
          <p:cNvPr id="9" name="TextBox 8">
            <a:extLst>
              <a:ext uri="{FF2B5EF4-FFF2-40B4-BE49-F238E27FC236}">
                <a16:creationId xmlns:a16="http://schemas.microsoft.com/office/drawing/2014/main" id="{FEDC38AA-F430-478E-FD3C-03790FDFBAFF}"/>
              </a:ext>
            </a:extLst>
          </p:cNvPr>
          <p:cNvSpPr txBox="1"/>
          <p:nvPr/>
        </p:nvSpPr>
        <p:spPr>
          <a:xfrm>
            <a:off x="1356472" y="4341823"/>
            <a:ext cx="2564364" cy="769441"/>
          </a:xfrm>
          <a:prstGeom prst="rect">
            <a:avLst/>
          </a:prstGeom>
          <a:no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ss</a:t>
            </a:r>
          </a:p>
        </p:txBody>
      </p:sp>
      <p:sp>
        <p:nvSpPr>
          <p:cNvPr id="10" name="TextBox 9">
            <a:extLst>
              <a:ext uri="{FF2B5EF4-FFF2-40B4-BE49-F238E27FC236}">
                <a16:creationId xmlns:a16="http://schemas.microsoft.com/office/drawing/2014/main" id="{9C218EDB-564A-3836-558E-6E68FC6C936E}"/>
              </a:ext>
            </a:extLst>
          </p:cNvPr>
          <p:cNvSpPr txBox="1"/>
          <p:nvPr/>
        </p:nvSpPr>
        <p:spPr>
          <a:xfrm>
            <a:off x="1356472" y="5111264"/>
            <a:ext cx="2564364" cy="769441"/>
          </a:xfrm>
          <a:prstGeom prst="rect">
            <a:avLst/>
          </a:prstGeom>
          <a:no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_</a:t>
            </a:r>
            <a:r>
              <a:rPr kumimoji="0" lang="en-US" sz="44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ce</a:t>
            </a:r>
            <a:endParaRPr kumimoji="0" lang="en-US" sz="4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 name="TextBox 2">
            <a:extLst>
              <a:ext uri="{FF2B5EF4-FFF2-40B4-BE49-F238E27FC236}">
                <a16:creationId xmlns:a16="http://schemas.microsoft.com/office/drawing/2014/main" id="{3E786BAA-DC9D-2B8B-EE7C-9220D0450B10}"/>
              </a:ext>
            </a:extLst>
          </p:cNvPr>
          <p:cNvSpPr txBox="1"/>
          <p:nvPr/>
        </p:nvSpPr>
        <p:spPr>
          <a:xfrm>
            <a:off x="1356472" y="5880705"/>
            <a:ext cx="2564364" cy="769441"/>
          </a:xfrm>
          <a:prstGeom prst="rect">
            <a:avLst/>
          </a:prstGeom>
          <a:no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c</a:t>
            </a:r>
          </a:p>
        </p:txBody>
      </p:sp>
      <p:pic>
        <p:nvPicPr>
          <p:cNvPr id="4" name="Picture 3">
            <a:extLst>
              <a:ext uri="{FF2B5EF4-FFF2-40B4-BE49-F238E27FC236}">
                <a16:creationId xmlns:a16="http://schemas.microsoft.com/office/drawing/2014/main" id="{520790F3-FF2A-460F-06C2-56F54A1A14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41544" y="159417"/>
            <a:ext cx="2555882" cy="3412965"/>
          </a:xfrm>
          <a:prstGeom prst="rect">
            <a:avLst/>
          </a:prstGeom>
          <a:ln w="12700">
            <a:solidFill>
              <a:schemeClr val="tx1"/>
            </a:solidFill>
          </a:ln>
        </p:spPr>
      </p:pic>
      <p:sp>
        <p:nvSpPr>
          <p:cNvPr id="5" name="TextBox 4">
            <a:extLst>
              <a:ext uri="{FF2B5EF4-FFF2-40B4-BE49-F238E27FC236}">
                <a16:creationId xmlns:a16="http://schemas.microsoft.com/office/drawing/2014/main" id="{A477A06A-9D94-7AA6-3D55-87FEC646477E}"/>
              </a:ext>
            </a:extLst>
          </p:cNvPr>
          <p:cNvSpPr txBox="1"/>
          <p:nvPr/>
        </p:nvSpPr>
        <p:spPr>
          <a:xfrm>
            <a:off x="5234406" y="3576886"/>
            <a:ext cx="2564364" cy="769441"/>
          </a:xfrm>
          <a:prstGeom prst="rect">
            <a:avLst/>
          </a:prstGeom>
          <a:no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j</a:t>
            </a:r>
          </a:p>
        </p:txBody>
      </p:sp>
      <p:sp>
        <p:nvSpPr>
          <p:cNvPr id="7" name="TextBox 6">
            <a:extLst>
              <a:ext uri="{FF2B5EF4-FFF2-40B4-BE49-F238E27FC236}">
                <a16:creationId xmlns:a16="http://schemas.microsoft.com/office/drawing/2014/main" id="{C7547E90-A8BA-2B8F-D885-45C5D402A253}"/>
              </a:ext>
            </a:extLst>
          </p:cNvPr>
          <p:cNvSpPr txBox="1"/>
          <p:nvPr/>
        </p:nvSpPr>
        <p:spPr>
          <a:xfrm>
            <a:off x="5233062" y="4346327"/>
            <a:ext cx="2564364" cy="769441"/>
          </a:xfrm>
          <a:prstGeom prst="rect">
            <a:avLst/>
          </a:prstGeom>
          <a:no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_</a:t>
            </a:r>
            <a:r>
              <a:rPr kumimoji="0" lang="en-US" sz="44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ge</a:t>
            </a:r>
            <a:endParaRPr kumimoji="0" lang="en-US" sz="4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8" name="TextBox 7">
            <a:extLst>
              <a:ext uri="{FF2B5EF4-FFF2-40B4-BE49-F238E27FC236}">
                <a16:creationId xmlns:a16="http://schemas.microsoft.com/office/drawing/2014/main" id="{85B545F7-39A9-FDB0-09E2-D7A9A29B941D}"/>
              </a:ext>
            </a:extLst>
          </p:cNvPr>
          <p:cNvSpPr txBox="1"/>
          <p:nvPr/>
        </p:nvSpPr>
        <p:spPr>
          <a:xfrm>
            <a:off x="5233062" y="5115768"/>
            <a:ext cx="2564364" cy="769441"/>
          </a:xfrm>
          <a:prstGeom prst="rect">
            <a:avLst/>
          </a:prstGeom>
          <a:no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g</a:t>
            </a:r>
          </a:p>
        </p:txBody>
      </p:sp>
    </p:spTree>
    <p:extLst>
      <p:ext uri="{BB962C8B-B14F-4D97-AF65-F5344CB8AC3E}">
        <p14:creationId xmlns:p14="http://schemas.microsoft.com/office/powerpoint/2010/main" val="318785982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646;p36">
            <a:extLst>
              <a:ext uri="{FF2B5EF4-FFF2-40B4-BE49-F238E27FC236}">
                <a16:creationId xmlns:a16="http://schemas.microsoft.com/office/drawing/2014/main" id="{E8891923-A921-5088-4B45-903E19735C11}"/>
              </a:ext>
            </a:extLst>
          </p:cNvPr>
          <p:cNvSpPr txBox="1"/>
          <p:nvPr/>
        </p:nvSpPr>
        <p:spPr>
          <a:xfrm>
            <a:off x="534839" y="1948974"/>
            <a:ext cx="3174520"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8800" b="1" i="0" u="none" strike="noStrike" kern="1200" cap="none" spc="0" normalizeH="0" baseline="0" noProof="0" dirty="0">
                <a:ln>
                  <a:noFill/>
                </a:ln>
                <a:solidFill>
                  <a:prstClr val="black"/>
                </a:solidFill>
                <a:effectLst/>
                <a:uLnTx/>
                <a:uFillTx/>
                <a:latin typeface="Century Gothic"/>
                <a:ea typeface="+mn-ea"/>
                <a:cs typeface="+mn-cs"/>
                <a:sym typeface="Century Gothic"/>
              </a:rPr>
              <a:t>city</a:t>
            </a:r>
            <a:endParaRPr kumimoji="0" sz="28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3" name="Google Shape;648;p36">
            <a:extLst>
              <a:ext uri="{FF2B5EF4-FFF2-40B4-BE49-F238E27FC236}">
                <a16:creationId xmlns:a16="http://schemas.microsoft.com/office/drawing/2014/main" id="{A66E7B07-0784-63B3-394B-FED5E075EA14}"/>
              </a:ext>
            </a:extLst>
          </p:cNvPr>
          <p:cNvSpPr txBox="1"/>
          <p:nvPr/>
        </p:nvSpPr>
        <p:spPr>
          <a:xfrm>
            <a:off x="5214850" y="1948974"/>
            <a:ext cx="3601346"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800" b="1" i="0" u="none" strike="noStrike" kern="0" cap="none" spc="0" normalizeH="0" baseline="0" noProof="0" dirty="0">
                <a:ln>
                  <a:noFill/>
                </a:ln>
                <a:solidFill>
                  <a:srgbClr val="000000"/>
                </a:solidFill>
                <a:effectLst/>
                <a:uLnTx/>
                <a:uFillTx/>
                <a:latin typeface="Century Gothic"/>
                <a:ea typeface="+mn-ea"/>
                <a:cs typeface="Arial"/>
                <a:sym typeface="Century Gothic"/>
              </a:rPr>
              <a:t>circle</a:t>
            </a:r>
            <a:endParaRPr kumimoji="0" lang="en-US" sz="28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4" name="Google Shape;650;p36">
            <a:extLst>
              <a:ext uri="{FF2B5EF4-FFF2-40B4-BE49-F238E27FC236}">
                <a16:creationId xmlns:a16="http://schemas.microsoft.com/office/drawing/2014/main" id="{437D69C8-51D0-DD52-6547-F42964324B2B}"/>
              </a:ext>
            </a:extLst>
          </p:cNvPr>
          <p:cNvSpPr txBox="1"/>
          <p:nvPr/>
        </p:nvSpPr>
        <p:spPr>
          <a:xfrm>
            <a:off x="534839" y="3949793"/>
            <a:ext cx="3174520"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800" b="1" i="0" u="none" strike="noStrike" kern="0" cap="none" spc="0" normalizeH="0" baseline="0" noProof="0" dirty="0">
                <a:ln>
                  <a:noFill/>
                </a:ln>
                <a:solidFill>
                  <a:srgbClr val="000000"/>
                </a:solidFill>
                <a:effectLst/>
                <a:uLnTx/>
                <a:uFillTx/>
                <a:latin typeface="Century Gothic"/>
                <a:ea typeface="+mn-ea"/>
                <a:cs typeface="Arial"/>
                <a:sym typeface="Century Gothic"/>
              </a:rPr>
              <a:t>germ</a:t>
            </a:r>
            <a:endParaRPr kumimoji="0" lang="en-US" sz="28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5" name="Google Shape;651;p36">
            <a:extLst>
              <a:ext uri="{FF2B5EF4-FFF2-40B4-BE49-F238E27FC236}">
                <a16:creationId xmlns:a16="http://schemas.microsoft.com/office/drawing/2014/main" id="{39E23BEB-1C35-BDF9-FAF6-9782FC436C01}"/>
              </a:ext>
            </a:extLst>
          </p:cNvPr>
          <p:cNvSpPr txBox="1"/>
          <p:nvPr/>
        </p:nvSpPr>
        <p:spPr>
          <a:xfrm>
            <a:off x="5214850" y="3949793"/>
            <a:ext cx="3601346"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800" b="1" i="0" u="none" strike="noStrike" kern="0" cap="none" spc="0" normalizeH="0" baseline="0" noProof="0" dirty="0">
                <a:ln>
                  <a:noFill/>
                </a:ln>
                <a:solidFill>
                  <a:srgbClr val="000000"/>
                </a:solidFill>
                <a:effectLst/>
                <a:uLnTx/>
                <a:uFillTx/>
                <a:latin typeface="Century Gothic"/>
                <a:ea typeface="+mn-ea"/>
                <a:cs typeface="Arial"/>
                <a:sym typeface="Century Gothic"/>
              </a:rPr>
              <a:t>gym</a:t>
            </a:r>
            <a:endParaRPr kumimoji="0" lang="en-US" sz="28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767828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7328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972115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94E61E62-0782-0352-83E2-6FCF91293E8A}"/>
              </a:ext>
            </a:extLst>
          </p:cNvPr>
          <p:cNvGrpSpPr/>
          <p:nvPr/>
        </p:nvGrpSpPr>
        <p:grpSpPr>
          <a:xfrm>
            <a:off x="8568422" y="6187897"/>
            <a:ext cx="576775" cy="654148"/>
            <a:chOff x="8567225" y="6203852"/>
            <a:chExt cx="576775" cy="654148"/>
          </a:xfrm>
        </p:grpSpPr>
        <p:sp>
          <p:nvSpPr>
            <p:cNvPr id="7" name="Rectangle 6">
              <a:extLst>
                <a:ext uri="{FF2B5EF4-FFF2-40B4-BE49-F238E27FC236}">
                  <a16:creationId xmlns:a16="http://schemas.microsoft.com/office/drawing/2014/main" id="{FCCE0C34-0957-D209-9512-F901229007D4}"/>
                </a:ext>
              </a:extLst>
            </p:cNvPr>
            <p:cNvSpPr/>
            <p:nvPr/>
          </p:nvSpPr>
          <p:spPr>
            <a:xfrm>
              <a:off x="8567225" y="6203852"/>
              <a:ext cx="576775" cy="6541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667076C6-D18F-F857-B32C-DE98DF20CD12}"/>
                </a:ext>
              </a:extLst>
            </p:cNvPr>
            <p:cNvPicPr>
              <a:picLocks noChangeAspect="1"/>
            </p:cNvPicPr>
            <p:nvPr/>
          </p:nvPicPr>
          <p:blipFill>
            <a:blip r:embed="rId4"/>
            <a:stretch>
              <a:fillRect/>
            </a:stretch>
          </p:blipFill>
          <p:spPr>
            <a:xfrm>
              <a:off x="8700870" y="6361587"/>
              <a:ext cx="341376" cy="365760"/>
            </a:xfrm>
            <a:prstGeom prst="rect">
              <a:avLst/>
            </a:prstGeom>
          </p:spPr>
        </p:pic>
      </p:grpSp>
    </p:spTree>
    <p:extLst>
      <p:ext uri="{BB962C8B-B14F-4D97-AF65-F5344CB8AC3E}">
        <p14:creationId xmlns:p14="http://schemas.microsoft.com/office/powerpoint/2010/main" val="49119841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8B61BDB-7C87-B183-25D1-3F895255EBD8}"/>
              </a:ext>
            </a:extLst>
          </p:cNvPr>
          <p:cNvPicPr>
            <a:picLocks noChangeAspect="1"/>
          </p:cNvPicPr>
          <p:nvPr/>
        </p:nvPicPr>
        <p:blipFill>
          <a:blip r:embed="rId4"/>
          <a:stretch>
            <a:fillRect/>
          </a:stretch>
        </p:blipFill>
        <p:spPr>
          <a:xfrm>
            <a:off x="7049966" y="5236797"/>
            <a:ext cx="1866900" cy="850900"/>
          </a:xfrm>
          <a:prstGeom prst="rect">
            <a:avLst/>
          </a:prstGeom>
        </p:spPr>
      </p:pic>
      <p:pic>
        <p:nvPicPr>
          <p:cNvPr id="8" name="Picture 7">
            <a:extLst>
              <a:ext uri="{FF2B5EF4-FFF2-40B4-BE49-F238E27FC236}">
                <a16:creationId xmlns:a16="http://schemas.microsoft.com/office/drawing/2014/main" id="{727B2CA6-EE5D-B7FE-A0B0-3812ABD47EFF}"/>
              </a:ext>
            </a:extLst>
          </p:cNvPr>
          <p:cNvPicPr>
            <a:picLocks noChangeAspect="1"/>
          </p:cNvPicPr>
          <p:nvPr/>
        </p:nvPicPr>
        <p:blipFill>
          <a:blip r:embed="rId5"/>
          <a:stretch>
            <a:fillRect/>
          </a:stretch>
        </p:blipFill>
        <p:spPr>
          <a:xfrm>
            <a:off x="5056065" y="5801458"/>
            <a:ext cx="1612900" cy="850900"/>
          </a:xfrm>
          <a:prstGeom prst="rect">
            <a:avLst/>
          </a:prstGeom>
        </p:spPr>
      </p:pic>
      <p:pic>
        <p:nvPicPr>
          <p:cNvPr id="10" name="Picture 9">
            <a:extLst>
              <a:ext uri="{FF2B5EF4-FFF2-40B4-BE49-F238E27FC236}">
                <a16:creationId xmlns:a16="http://schemas.microsoft.com/office/drawing/2014/main" id="{9565DE29-C9C8-923D-0869-88D4B1BF373A}"/>
              </a:ext>
            </a:extLst>
          </p:cNvPr>
          <p:cNvPicPr>
            <a:picLocks noChangeAspect="1"/>
          </p:cNvPicPr>
          <p:nvPr/>
        </p:nvPicPr>
        <p:blipFill>
          <a:blip r:embed="rId6"/>
          <a:stretch>
            <a:fillRect/>
          </a:stretch>
        </p:blipFill>
        <p:spPr>
          <a:xfrm>
            <a:off x="5195765" y="4937858"/>
            <a:ext cx="1333500" cy="863600"/>
          </a:xfrm>
          <a:prstGeom prst="rect">
            <a:avLst/>
          </a:prstGeom>
        </p:spPr>
      </p:pic>
      <p:pic>
        <p:nvPicPr>
          <p:cNvPr id="12" name="Picture 11">
            <a:extLst>
              <a:ext uri="{FF2B5EF4-FFF2-40B4-BE49-F238E27FC236}">
                <a16:creationId xmlns:a16="http://schemas.microsoft.com/office/drawing/2014/main" id="{A5B82751-ABE5-FF0D-894A-6DF71BE6B690}"/>
              </a:ext>
            </a:extLst>
          </p:cNvPr>
          <p:cNvPicPr>
            <a:picLocks noChangeAspect="1"/>
          </p:cNvPicPr>
          <p:nvPr/>
        </p:nvPicPr>
        <p:blipFill>
          <a:blip r:embed="rId7"/>
          <a:stretch>
            <a:fillRect/>
          </a:stretch>
        </p:blipFill>
        <p:spPr>
          <a:xfrm>
            <a:off x="1911350" y="5801458"/>
            <a:ext cx="1993900" cy="850900"/>
          </a:xfrm>
          <a:prstGeom prst="rect">
            <a:avLst/>
          </a:prstGeom>
        </p:spPr>
      </p:pic>
      <p:pic>
        <p:nvPicPr>
          <p:cNvPr id="14" name="Picture 13">
            <a:extLst>
              <a:ext uri="{FF2B5EF4-FFF2-40B4-BE49-F238E27FC236}">
                <a16:creationId xmlns:a16="http://schemas.microsoft.com/office/drawing/2014/main" id="{7DBD9C42-439A-58C3-2909-E3FE64E03280}"/>
              </a:ext>
            </a:extLst>
          </p:cNvPr>
          <p:cNvPicPr>
            <a:picLocks noChangeAspect="1"/>
          </p:cNvPicPr>
          <p:nvPr/>
        </p:nvPicPr>
        <p:blipFill>
          <a:blip r:embed="rId8"/>
          <a:stretch>
            <a:fillRect/>
          </a:stretch>
        </p:blipFill>
        <p:spPr>
          <a:xfrm>
            <a:off x="2889250" y="4937858"/>
            <a:ext cx="1638300" cy="863600"/>
          </a:xfrm>
          <a:prstGeom prst="rect">
            <a:avLst/>
          </a:prstGeom>
        </p:spPr>
      </p:pic>
      <p:pic>
        <p:nvPicPr>
          <p:cNvPr id="16" name="Picture 15">
            <a:extLst>
              <a:ext uri="{FF2B5EF4-FFF2-40B4-BE49-F238E27FC236}">
                <a16:creationId xmlns:a16="http://schemas.microsoft.com/office/drawing/2014/main" id="{C3529421-F245-3B9A-3B10-8840E77D9213}"/>
              </a:ext>
            </a:extLst>
          </p:cNvPr>
          <p:cNvPicPr>
            <a:picLocks noChangeAspect="1"/>
          </p:cNvPicPr>
          <p:nvPr/>
        </p:nvPicPr>
        <p:blipFill>
          <a:blip r:embed="rId9"/>
          <a:stretch>
            <a:fillRect/>
          </a:stretch>
        </p:blipFill>
        <p:spPr>
          <a:xfrm>
            <a:off x="400050" y="4937858"/>
            <a:ext cx="1803400" cy="850900"/>
          </a:xfrm>
          <a:prstGeom prst="rect">
            <a:avLst/>
          </a:prstGeom>
        </p:spPr>
      </p:pic>
      <p:pic>
        <p:nvPicPr>
          <p:cNvPr id="18" name="Picture 17">
            <a:extLst>
              <a:ext uri="{FF2B5EF4-FFF2-40B4-BE49-F238E27FC236}">
                <a16:creationId xmlns:a16="http://schemas.microsoft.com/office/drawing/2014/main" id="{2BFA3114-C2B8-8AA2-9862-BD484F1E973D}"/>
              </a:ext>
            </a:extLst>
          </p:cNvPr>
          <p:cNvPicPr>
            <a:picLocks noChangeAspect="1"/>
          </p:cNvPicPr>
          <p:nvPr/>
        </p:nvPicPr>
        <p:blipFill>
          <a:blip r:embed="rId10"/>
          <a:stretch>
            <a:fillRect/>
          </a:stretch>
        </p:blipFill>
        <p:spPr>
          <a:xfrm>
            <a:off x="2203450" y="429846"/>
            <a:ext cx="1371600" cy="863600"/>
          </a:xfrm>
          <a:prstGeom prst="rect">
            <a:avLst/>
          </a:prstGeom>
        </p:spPr>
      </p:pic>
    </p:spTree>
    <p:extLst>
      <p:ext uri="{BB962C8B-B14F-4D97-AF65-F5344CB8AC3E}">
        <p14:creationId xmlns:p14="http://schemas.microsoft.com/office/powerpoint/2010/main" val="40950058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6916942-40AA-7E71-E5B6-59BDAA17591B}"/>
              </a:ext>
            </a:extLst>
          </p:cNvPr>
          <p:cNvPicPr>
            <a:picLocks noChangeAspect="1"/>
          </p:cNvPicPr>
          <p:nvPr/>
        </p:nvPicPr>
        <p:blipFill>
          <a:blip r:embed="rId4"/>
          <a:stretch>
            <a:fillRect/>
          </a:stretch>
        </p:blipFill>
        <p:spPr>
          <a:xfrm>
            <a:off x="7136424" y="5343769"/>
            <a:ext cx="1295400" cy="863600"/>
          </a:xfrm>
          <a:prstGeom prst="rect">
            <a:avLst/>
          </a:prstGeom>
        </p:spPr>
      </p:pic>
      <p:pic>
        <p:nvPicPr>
          <p:cNvPr id="5" name="Picture 4">
            <a:extLst>
              <a:ext uri="{FF2B5EF4-FFF2-40B4-BE49-F238E27FC236}">
                <a16:creationId xmlns:a16="http://schemas.microsoft.com/office/drawing/2014/main" id="{57AB7E35-053F-544D-F18E-2FF1B20FAE8E}"/>
              </a:ext>
            </a:extLst>
          </p:cNvPr>
          <p:cNvPicPr>
            <a:picLocks noChangeAspect="1"/>
          </p:cNvPicPr>
          <p:nvPr/>
        </p:nvPicPr>
        <p:blipFill>
          <a:blip r:embed="rId5"/>
          <a:stretch>
            <a:fillRect/>
          </a:stretch>
        </p:blipFill>
        <p:spPr>
          <a:xfrm>
            <a:off x="5356958" y="4876800"/>
            <a:ext cx="1346200" cy="863600"/>
          </a:xfrm>
          <a:prstGeom prst="rect">
            <a:avLst/>
          </a:prstGeom>
        </p:spPr>
      </p:pic>
      <p:pic>
        <p:nvPicPr>
          <p:cNvPr id="7" name="Picture 6">
            <a:extLst>
              <a:ext uri="{FF2B5EF4-FFF2-40B4-BE49-F238E27FC236}">
                <a16:creationId xmlns:a16="http://schemas.microsoft.com/office/drawing/2014/main" id="{64E0AB2C-4237-B088-2112-E2B664DA00E5}"/>
              </a:ext>
            </a:extLst>
          </p:cNvPr>
          <p:cNvPicPr>
            <a:picLocks noChangeAspect="1"/>
          </p:cNvPicPr>
          <p:nvPr/>
        </p:nvPicPr>
        <p:blipFill>
          <a:blip r:embed="rId6"/>
          <a:stretch>
            <a:fillRect/>
          </a:stretch>
        </p:blipFill>
        <p:spPr>
          <a:xfrm>
            <a:off x="3270250" y="4824046"/>
            <a:ext cx="1308100" cy="863600"/>
          </a:xfrm>
          <a:prstGeom prst="rect">
            <a:avLst/>
          </a:prstGeom>
        </p:spPr>
      </p:pic>
      <p:pic>
        <p:nvPicPr>
          <p:cNvPr id="9" name="Picture 8">
            <a:extLst>
              <a:ext uri="{FF2B5EF4-FFF2-40B4-BE49-F238E27FC236}">
                <a16:creationId xmlns:a16="http://schemas.microsoft.com/office/drawing/2014/main" id="{4E69693E-CB96-35A9-1AA9-1BD106425D64}"/>
              </a:ext>
            </a:extLst>
          </p:cNvPr>
          <p:cNvPicPr>
            <a:picLocks noChangeAspect="1"/>
          </p:cNvPicPr>
          <p:nvPr/>
        </p:nvPicPr>
        <p:blipFill>
          <a:blip r:embed="rId7"/>
          <a:stretch>
            <a:fillRect/>
          </a:stretch>
        </p:blipFill>
        <p:spPr>
          <a:xfrm>
            <a:off x="4937858" y="5687646"/>
            <a:ext cx="1765300" cy="863600"/>
          </a:xfrm>
          <a:prstGeom prst="rect">
            <a:avLst/>
          </a:prstGeom>
        </p:spPr>
      </p:pic>
      <p:pic>
        <p:nvPicPr>
          <p:cNvPr id="11" name="Picture 10">
            <a:extLst>
              <a:ext uri="{FF2B5EF4-FFF2-40B4-BE49-F238E27FC236}">
                <a16:creationId xmlns:a16="http://schemas.microsoft.com/office/drawing/2014/main" id="{B152E80E-DAC7-E39F-B5BC-B942BF8B47BA}"/>
              </a:ext>
            </a:extLst>
          </p:cNvPr>
          <p:cNvPicPr>
            <a:picLocks noChangeAspect="1"/>
          </p:cNvPicPr>
          <p:nvPr/>
        </p:nvPicPr>
        <p:blipFill>
          <a:blip r:embed="rId8"/>
          <a:stretch>
            <a:fillRect/>
          </a:stretch>
        </p:blipFill>
        <p:spPr>
          <a:xfrm>
            <a:off x="990600" y="5006242"/>
            <a:ext cx="1676400" cy="863600"/>
          </a:xfrm>
          <a:prstGeom prst="rect">
            <a:avLst/>
          </a:prstGeom>
        </p:spPr>
      </p:pic>
      <p:pic>
        <p:nvPicPr>
          <p:cNvPr id="13" name="Picture 12">
            <a:extLst>
              <a:ext uri="{FF2B5EF4-FFF2-40B4-BE49-F238E27FC236}">
                <a16:creationId xmlns:a16="http://schemas.microsoft.com/office/drawing/2014/main" id="{B4E1826F-44D3-EBC7-817C-782812D78CAA}"/>
              </a:ext>
            </a:extLst>
          </p:cNvPr>
          <p:cNvPicPr>
            <a:picLocks noChangeAspect="1"/>
          </p:cNvPicPr>
          <p:nvPr/>
        </p:nvPicPr>
        <p:blipFill>
          <a:blip r:embed="rId9"/>
          <a:stretch>
            <a:fillRect/>
          </a:stretch>
        </p:blipFill>
        <p:spPr>
          <a:xfrm>
            <a:off x="2889250" y="5687646"/>
            <a:ext cx="1689100" cy="863600"/>
          </a:xfrm>
          <a:prstGeom prst="rect">
            <a:avLst/>
          </a:prstGeom>
        </p:spPr>
      </p:pic>
      <p:pic>
        <p:nvPicPr>
          <p:cNvPr id="15" name="Picture 14">
            <a:extLst>
              <a:ext uri="{FF2B5EF4-FFF2-40B4-BE49-F238E27FC236}">
                <a16:creationId xmlns:a16="http://schemas.microsoft.com/office/drawing/2014/main" id="{1761998B-B114-97D4-88E2-097B1D179786}"/>
              </a:ext>
            </a:extLst>
          </p:cNvPr>
          <p:cNvPicPr>
            <a:picLocks noChangeAspect="1"/>
          </p:cNvPicPr>
          <p:nvPr/>
        </p:nvPicPr>
        <p:blipFill>
          <a:blip r:embed="rId10"/>
          <a:stretch>
            <a:fillRect/>
          </a:stretch>
        </p:blipFill>
        <p:spPr>
          <a:xfrm>
            <a:off x="933450" y="5869842"/>
            <a:ext cx="1790700" cy="850900"/>
          </a:xfrm>
          <a:prstGeom prst="rect">
            <a:avLst/>
          </a:prstGeom>
        </p:spPr>
      </p:pic>
    </p:spTree>
    <p:extLst>
      <p:ext uri="{BB962C8B-B14F-4D97-AF65-F5344CB8AC3E}">
        <p14:creationId xmlns:p14="http://schemas.microsoft.com/office/powerpoint/2010/main" val="64968752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084090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5602863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2234045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420DF26-60A0-47C0-A28D-34023D7B517F}"/>
              </a:ext>
            </a:extLst>
          </p:cNvPr>
          <p:cNvSpPr txBox="1"/>
          <p:nvPr/>
        </p:nvSpPr>
        <p:spPr>
          <a:xfrm>
            <a:off x="86265" y="2067284"/>
            <a:ext cx="9143999" cy="186204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300" normalizeH="0" baseline="0" noProof="0">
                <a:ln>
                  <a:noFill/>
                </a:ln>
                <a:solidFill>
                  <a:prstClr val="black"/>
                </a:solidFill>
                <a:effectLst/>
                <a:uLnTx/>
                <a:uFillTx/>
                <a:latin typeface="Century Gothic"/>
                <a:ea typeface="+mn-ea"/>
                <a:cs typeface="+mn-cs"/>
              </a:rPr>
              <a:t>learn</a:t>
            </a:r>
          </a:p>
        </p:txBody>
      </p:sp>
      <p:sp>
        <p:nvSpPr>
          <p:cNvPr id="2" name="Rectangle 1">
            <a:extLst>
              <a:ext uri="{FF2B5EF4-FFF2-40B4-BE49-F238E27FC236}">
                <a16:creationId xmlns:a16="http://schemas.microsoft.com/office/drawing/2014/main" id="{4AF847E3-A911-4C0F-B6A2-9334BB260FA4}"/>
              </a:ext>
            </a:extLst>
          </p:cNvPr>
          <p:cNvSpPr/>
          <p:nvPr/>
        </p:nvSpPr>
        <p:spPr>
          <a:xfrm>
            <a:off x="2619886" y="4077715"/>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0D524B9A-C120-4056-92D0-35DFFC711A08}"/>
              </a:ext>
            </a:extLst>
          </p:cNvPr>
          <p:cNvSpPr/>
          <p:nvPr/>
        </p:nvSpPr>
        <p:spPr>
          <a:xfrm>
            <a:off x="5750440" y="4077715"/>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Heart 11">
            <a:extLst>
              <a:ext uri="{FF2B5EF4-FFF2-40B4-BE49-F238E27FC236}">
                <a16:creationId xmlns:a16="http://schemas.microsoft.com/office/drawing/2014/main" id="{2D69E432-45C7-C74F-8108-A23E5FECF1C5}"/>
              </a:ext>
            </a:extLst>
          </p:cNvPr>
          <p:cNvSpPr/>
          <p:nvPr/>
        </p:nvSpPr>
        <p:spPr>
          <a:xfrm>
            <a:off x="3998405" y="4082176"/>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4" name="Straight Connector 13">
            <a:extLst>
              <a:ext uri="{FF2B5EF4-FFF2-40B4-BE49-F238E27FC236}">
                <a16:creationId xmlns:a16="http://schemas.microsoft.com/office/drawing/2014/main" id="{BEDF616D-1F1B-1048-858C-B62B67DDE75C}"/>
              </a:ext>
            </a:extLst>
          </p:cNvPr>
          <p:cNvCxnSpPr>
            <a:cxnSpLocks/>
          </p:cNvCxnSpPr>
          <p:nvPr/>
        </p:nvCxnSpPr>
        <p:spPr>
          <a:xfrm>
            <a:off x="3290446" y="3975052"/>
            <a:ext cx="2246312" cy="0"/>
          </a:xfrm>
          <a:prstGeom prst="line">
            <a:avLst/>
          </a:prstGeom>
          <a:ln w="25400">
            <a:solidFill>
              <a:srgbClr val="C73D29"/>
            </a:soli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5BC86D58-7D32-68A8-AE5C-9B8C08E3D241}"/>
              </a:ext>
            </a:extLst>
          </p:cNvPr>
          <p:cNvSpPr/>
          <p:nvPr/>
        </p:nvSpPr>
        <p:spPr>
          <a:xfrm>
            <a:off x="1143000" y="5416604"/>
            <a:ext cx="6858000" cy="1161346"/>
          </a:xfrm>
          <a:prstGeom prst="rect">
            <a:avLst/>
          </a:prstGeom>
          <a:solidFill>
            <a:schemeClr val="bg1"/>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0487841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420DF26-60A0-47C0-A28D-34023D7B517F}"/>
              </a:ext>
            </a:extLst>
          </p:cNvPr>
          <p:cNvSpPr txBox="1"/>
          <p:nvPr/>
        </p:nvSpPr>
        <p:spPr>
          <a:xfrm>
            <a:off x="86265" y="2067284"/>
            <a:ext cx="9143999" cy="186204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300" normalizeH="0" baseline="0" noProof="0">
                <a:ln>
                  <a:noFill/>
                </a:ln>
                <a:solidFill>
                  <a:prstClr val="black"/>
                </a:solidFill>
                <a:effectLst/>
                <a:uLnTx/>
                <a:uFillTx/>
                <a:latin typeface="Century Gothic"/>
                <a:ea typeface="+mn-ea"/>
                <a:cs typeface="+mn-cs"/>
              </a:rPr>
              <a:t>earth</a:t>
            </a:r>
          </a:p>
        </p:txBody>
      </p:sp>
      <p:sp>
        <p:nvSpPr>
          <p:cNvPr id="2" name="Rectangle 1">
            <a:extLst>
              <a:ext uri="{FF2B5EF4-FFF2-40B4-BE49-F238E27FC236}">
                <a16:creationId xmlns:a16="http://schemas.microsoft.com/office/drawing/2014/main" id="{4AF847E3-A911-4C0F-B6A2-9334BB260FA4}"/>
              </a:ext>
            </a:extLst>
          </p:cNvPr>
          <p:cNvSpPr/>
          <p:nvPr/>
        </p:nvSpPr>
        <p:spPr>
          <a:xfrm>
            <a:off x="5587471" y="4073254"/>
            <a:ext cx="637309"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Heart 7">
            <a:extLst>
              <a:ext uri="{FF2B5EF4-FFF2-40B4-BE49-F238E27FC236}">
                <a16:creationId xmlns:a16="http://schemas.microsoft.com/office/drawing/2014/main" id="{017296B8-5194-CD45-86AE-A79E932F9747}"/>
              </a:ext>
            </a:extLst>
          </p:cNvPr>
          <p:cNvSpPr/>
          <p:nvPr/>
        </p:nvSpPr>
        <p:spPr>
          <a:xfrm>
            <a:off x="3627598" y="4077715"/>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1" name="Straight Connector 10">
            <a:extLst>
              <a:ext uri="{FF2B5EF4-FFF2-40B4-BE49-F238E27FC236}">
                <a16:creationId xmlns:a16="http://schemas.microsoft.com/office/drawing/2014/main" id="{4DDC9E9D-2A0A-CD40-9857-46BA30C3BE4E}"/>
              </a:ext>
            </a:extLst>
          </p:cNvPr>
          <p:cNvCxnSpPr>
            <a:cxnSpLocks/>
          </p:cNvCxnSpPr>
          <p:nvPr/>
        </p:nvCxnSpPr>
        <p:spPr>
          <a:xfrm>
            <a:off x="2870860" y="3929332"/>
            <a:ext cx="2252430" cy="0"/>
          </a:xfrm>
          <a:prstGeom prst="line">
            <a:avLst/>
          </a:prstGeom>
          <a:ln w="25400">
            <a:solidFill>
              <a:srgbClr val="C73D29"/>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704A3489-0497-78FA-E38A-66040195CCA0}"/>
              </a:ext>
            </a:extLst>
          </p:cNvPr>
          <p:cNvCxnSpPr>
            <a:cxnSpLocks/>
          </p:cNvCxnSpPr>
          <p:nvPr/>
        </p:nvCxnSpPr>
        <p:spPr>
          <a:xfrm>
            <a:off x="5336501" y="3929332"/>
            <a:ext cx="1139251" cy="0"/>
          </a:xfrm>
          <a:prstGeom prst="line">
            <a:avLst/>
          </a:prstGeom>
          <a:ln w="25400">
            <a:solidFill>
              <a:srgbClr val="2C629F"/>
            </a:solidFill>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F5B7A20E-14E4-1B55-D3F2-4C3EDA8D67A0}"/>
              </a:ext>
            </a:extLst>
          </p:cNvPr>
          <p:cNvSpPr/>
          <p:nvPr/>
        </p:nvSpPr>
        <p:spPr>
          <a:xfrm>
            <a:off x="1143000" y="5416604"/>
            <a:ext cx="6858000" cy="1161346"/>
          </a:xfrm>
          <a:prstGeom prst="rect">
            <a:avLst/>
          </a:prstGeom>
          <a:solidFill>
            <a:schemeClr val="bg1"/>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3768408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420DF26-60A0-47C0-A28D-34023D7B517F}"/>
              </a:ext>
            </a:extLst>
          </p:cNvPr>
          <p:cNvSpPr txBox="1"/>
          <p:nvPr/>
        </p:nvSpPr>
        <p:spPr>
          <a:xfrm>
            <a:off x="86265" y="2067284"/>
            <a:ext cx="9143999" cy="186204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300" normalizeH="0" baseline="0" noProof="0">
                <a:ln>
                  <a:noFill/>
                </a:ln>
                <a:solidFill>
                  <a:prstClr val="black"/>
                </a:solidFill>
                <a:effectLst/>
                <a:uLnTx/>
                <a:uFillTx/>
                <a:latin typeface="Century Gothic"/>
                <a:ea typeface="+mn-ea"/>
                <a:cs typeface="+mn-cs"/>
              </a:rPr>
              <a:t>ear</a:t>
            </a:r>
            <a:r>
              <a:rPr kumimoji="0" lang="en-US" sz="11500" b="1" i="0" u="none" strike="noStrike" kern="1200" cap="none" spc="700" normalizeH="0" baseline="0" noProof="0">
                <a:ln>
                  <a:noFill/>
                </a:ln>
                <a:solidFill>
                  <a:prstClr val="black"/>
                </a:solidFill>
                <a:effectLst/>
                <a:uLnTx/>
                <a:uFillTx/>
                <a:latin typeface="Century Gothic"/>
                <a:ea typeface="+mn-ea"/>
                <a:cs typeface="+mn-cs"/>
              </a:rPr>
              <a:t>ly</a:t>
            </a:r>
          </a:p>
        </p:txBody>
      </p:sp>
      <p:sp>
        <p:nvSpPr>
          <p:cNvPr id="2" name="Rectangle 1">
            <a:extLst>
              <a:ext uri="{FF2B5EF4-FFF2-40B4-BE49-F238E27FC236}">
                <a16:creationId xmlns:a16="http://schemas.microsoft.com/office/drawing/2014/main" id="{4AF847E3-A911-4C0F-B6A2-9334BB260FA4}"/>
              </a:ext>
            </a:extLst>
          </p:cNvPr>
          <p:cNvSpPr/>
          <p:nvPr/>
        </p:nvSpPr>
        <p:spPr>
          <a:xfrm>
            <a:off x="5122628" y="4077715"/>
            <a:ext cx="637309"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Heart 7">
            <a:extLst>
              <a:ext uri="{FF2B5EF4-FFF2-40B4-BE49-F238E27FC236}">
                <a16:creationId xmlns:a16="http://schemas.microsoft.com/office/drawing/2014/main" id="{654F638E-098D-3E4A-BF66-E55C52532125}"/>
              </a:ext>
            </a:extLst>
          </p:cNvPr>
          <p:cNvSpPr/>
          <p:nvPr/>
        </p:nvSpPr>
        <p:spPr>
          <a:xfrm>
            <a:off x="3644006" y="4077715"/>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1" name="Straight Connector 10">
            <a:extLst>
              <a:ext uri="{FF2B5EF4-FFF2-40B4-BE49-F238E27FC236}">
                <a16:creationId xmlns:a16="http://schemas.microsoft.com/office/drawing/2014/main" id="{8D883D19-10C5-7D47-9E71-0DA932230B36}"/>
              </a:ext>
            </a:extLst>
          </p:cNvPr>
          <p:cNvCxnSpPr>
            <a:cxnSpLocks/>
          </p:cNvCxnSpPr>
          <p:nvPr/>
        </p:nvCxnSpPr>
        <p:spPr>
          <a:xfrm>
            <a:off x="2843378" y="3929332"/>
            <a:ext cx="2279250" cy="0"/>
          </a:xfrm>
          <a:prstGeom prst="line">
            <a:avLst/>
          </a:prstGeom>
          <a:ln w="25400">
            <a:solidFill>
              <a:srgbClr val="C73D29"/>
            </a:solidFill>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96501630-5DA5-9B43-AD28-9AEBB83BBFD7}"/>
              </a:ext>
            </a:extLst>
          </p:cNvPr>
          <p:cNvSpPr/>
          <p:nvPr/>
        </p:nvSpPr>
        <p:spPr>
          <a:xfrm>
            <a:off x="5874765" y="4073254"/>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030C864F-1FA3-9F7E-AAAA-C33C85920FB0}"/>
              </a:ext>
            </a:extLst>
          </p:cNvPr>
          <p:cNvSpPr/>
          <p:nvPr/>
        </p:nvSpPr>
        <p:spPr>
          <a:xfrm>
            <a:off x="1143000" y="5416604"/>
            <a:ext cx="6858000" cy="1161346"/>
          </a:xfrm>
          <a:prstGeom prst="rect">
            <a:avLst/>
          </a:prstGeom>
          <a:solidFill>
            <a:schemeClr val="bg1"/>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2904776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420DF26-60A0-47C0-A28D-34023D7B517F}"/>
              </a:ext>
            </a:extLst>
          </p:cNvPr>
          <p:cNvSpPr txBox="1"/>
          <p:nvPr/>
        </p:nvSpPr>
        <p:spPr>
          <a:xfrm>
            <a:off x="86265" y="2067284"/>
            <a:ext cx="9143999" cy="186204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300" normalizeH="0" baseline="0" noProof="0">
                <a:ln>
                  <a:noFill/>
                </a:ln>
                <a:solidFill>
                  <a:prstClr val="black"/>
                </a:solidFill>
                <a:effectLst/>
                <a:uLnTx/>
                <a:uFillTx/>
                <a:latin typeface="Century Gothic"/>
                <a:ea typeface="+mn-ea"/>
                <a:cs typeface="+mn-cs"/>
              </a:rPr>
              <a:t>buy</a:t>
            </a:r>
          </a:p>
        </p:txBody>
      </p:sp>
      <p:sp>
        <p:nvSpPr>
          <p:cNvPr id="2" name="Rectangle 1">
            <a:extLst>
              <a:ext uri="{FF2B5EF4-FFF2-40B4-BE49-F238E27FC236}">
                <a16:creationId xmlns:a16="http://schemas.microsoft.com/office/drawing/2014/main" id="{4AF847E3-A911-4C0F-B6A2-9334BB260FA4}"/>
              </a:ext>
            </a:extLst>
          </p:cNvPr>
          <p:cNvSpPr/>
          <p:nvPr/>
        </p:nvSpPr>
        <p:spPr>
          <a:xfrm>
            <a:off x="3415165" y="4077715"/>
            <a:ext cx="637309"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Heart 7">
            <a:extLst>
              <a:ext uri="{FF2B5EF4-FFF2-40B4-BE49-F238E27FC236}">
                <a16:creationId xmlns:a16="http://schemas.microsoft.com/office/drawing/2014/main" id="{8DDEF4D9-006A-0445-906B-27BDBCE2515F}"/>
              </a:ext>
            </a:extLst>
          </p:cNvPr>
          <p:cNvSpPr/>
          <p:nvPr/>
        </p:nvSpPr>
        <p:spPr>
          <a:xfrm>
            <a:off x="4707959" y="4077715"/>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1" name="Straight Connector 10">
            <a:extLst>
              <a:ext uri="{FF2B5EF4-FFF2-40B4-BE49-F238E27FC236}">
                <a16:creationId xmlns:a16="http://schemas.microsoft.com/office/drawing/2014/main" id="{4A5C5B9F-8DD9-034F-903D-E970F3F07013}"/>
              </a:ext>
            </a:extLst>
          </p:cNvPr>
          <p:cNvCxnSpPr>
            <a:cxnSpLocks/>
          </p:cNvCxnSpPr>
          <p:nvPr/>
        </p:nvCxnSpPr>
        <p:spPr>
          <a:xfrm>
            <a:off x="4378518" y="3929332"/>
            <a:ext cx="1470992" cy="0"/>
          </a:xfrm>
          <a:prstGeom prst="line">
            <a:avLst/>
          </a:prstGeom>
          <a:ln w="25400">
            <a:solidFill>
              <a:srgbClr val="C73D29"/>
            </a:solidFill>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87F1DC8F-40F8-BA55-FE7B-BEAAED7FBD49}"/>
              </a:ext>
            </a:extLst>
          </p:cNvPr>
          <p:cNvSpPr/>
          <p:nvPr/>
        </p:nvSpPr>
        <p:spPr>
          <a:xfrm>
            <a:off x="1143000" y="5416604"/>
            <a:ext cx="6858000" cy="1161346"/>
          </a:xfrm>
          <a:prstGeom prst="rect">
            <a:avLst/>
          </a:prstGeom>
          <a:solidFill>
            <a:schemeClr val="bg1"/>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501691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6483866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420DF26-60A0-47C0-A28D-34023D7B517F}"/>
              </a:ext>
            </a:extLst>
          </p:cNvPr>
          <p:cNvSpPr txBox="1"/>
          <p:nvPr/>
        </p:nvSpPr>
        <p:spPr>
          <a:xfrm>
            <a:off x="86265" y="2067284"/>
            <a:ext cx="9143999" cy="186204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300" normalizeH="0" baseline="0" noProof="0">
                <a:ln>
                  <a:noFill/>
                </a:ln>
                <a:solidFill>
                  <a:prstClr val="black"/>
                </a:solidFill>
                <a:effectLst/>
                <a:uLnTx/>
                <a:uFillTx/>
                <a:latin typeface="Century Gothic"/>
                <a:ea typeface="+mn-ea"/>
                <a:cs typeface="+mn-cs"/>
              </a:rPr>
              <a:t>guy</a:t>
            </a:r>
          </a:p>
        </p:txBody>
      </p:sp>
      <p:sp>
        <p:nvSpPr>
          <p:cNvPr id="2" name="Rectangle 1">
            <a:extLst>
              <a:ext uri="{FF2B5EF4-FFF2-40B4-BE49-F238E27FC236}">
                <a16:creationId xmlns:a16="http://schemas.microsoft.com/office/drawing/2014/main" id="{4AF847E3-A911-4C0F-B6A2-9334BB260FA4}"/>
              </a:ext>
            </a:extLst>
          </p:cNvPr>
          <p:cNvSpPr/>
          <p:nvPr/>
        </p:nvSpPr>
        <p:spPr>
          <a:xfrm>
            <a:off x="3400084" y="4082176"/>
            <a:ext cx="637309"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Heart 7">
            <a:extLst>
              <a:ext uri="{FF2B5EF4-FFF2-40B4-BE49-F238E27FC236}">
                <a16:creationId xmlns:a16="http://schemas.microsoft.com/office/drawing/2014/main" id="{8D379404-01BB-784C-9924-0BB2E6C73D1E}"/>
              </a:ext>
            </a:extLst>
          </p:cNvPr>
          <p:cNvSpPr/>
          <p:nvPr/>
        </p:nvSpPr>
        <p:spPr>
          <a:xfrm>
            <a:off x="4658264" y="4082176"/>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1" name="Straight Connector 10">
            <a:extLst>
              <a:ext uri="{FF2B5EF4-FFF2-40B4-BE49-F238E27FC236}">
                <a16:creationId xmlns:a16="http://schemas.microsoft.com/office/drawing/2014/main" id="{0CBA6D3C-2886-7843-A136-90028247F551}"/>
              </a:ext>
            </a:extLst>
          </p:cNvPr>
          <p:cNvCxnSpPr>
            <a:cxnSpLocks/>
          </p:cNvCxnSpPr>
          <p:nvPr/>
        </p:nvCxnSpPr>
        <p:spPr>
          <a:xfrm>
            <a:off x="4409225" y="3929332"/>
            <a:ext cx="1292087" cy="0"/>
          </a:xfrm>
          <a:prstGeom prst="line">
            <a:avLst/>
          </a:prstGeom>
          <a:ln w="25400">
            <a:solidFill>
              <a:srgbClr val="C73D29"/>
            </a:solidFill>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439F8E4F-611B-B5FE-A8AF-D447D1FC7D7D}"/>
              </a:ext>
            </a:extLst>
          </p:cNvPr>
          <p:cNvSpPr/>
          <p:nvPr/>
        </p:nvSpPr>
        <p:spPr>
          <a:xfrm>
            <a:off x="1143000" y="5416604"/>
            <a:ext cx="6858000" cy="1161346"/>
          </a:xfrm>
          <a:prstGeom prst="rect">
            <a:avLst/>
          </a:prstGeom>
          <a:solidFill>
            <a:schemeClr val="bg1"/>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6305653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4879520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93FBCD-0F49-5B3A-A2AB-69D2A7D857A8}"/>
              </a:ext>
            </a:extLst>
          </p:cNvPr>
          <p:cNvPicPr>
            <a:picLocks noChangeAspect="1"/>
          </p:cNvPicPr>
          <p:nvPr/>
        </p:nvPicPr>
        <p:blipFill>
          <a:blip r:embed="rId3"/>
          <a:stretch>
            <a:fillRect/>
          </a:stretch>
        </p:blipFill>
        <p:spPr>
          <a:xfrm>
            <a:off x="101754" y="6263148"/>
            <a:ext cx="444721" cy="457200"/>
          </a:xfrm>
          <a:prstGeom prst="rect">
            <a:avLst/>
          </a:prstGeom>
        </p:spPr>
      </p:pic>
      <p:sp>
        <p:nvSpPr>
          <p:cNvPr id="3" name="Google Shape;288;p3">
            <a:extLst>
              <a:ext uri="{FF2B5EF4-FFF2-40B4-BE49-F238E27FC236}">
                <a16:creationId xmlns:a16="http://schemas.microsoft.com/office/drawing/2014/main" id="{FB026085-2D6C-BFF8-5D7A-765F8ACFEFB9}"/>
              </a:ext>
            </a:extLst>
          </p:cNvPr>
          <p:cNvSpPr txBox="1"/>
          <p:nvPr/>
        </p:nvSpPr>
        <p:spPr>
          <a:xfrm>
            <a:off x="0" y="2496268"/>
            <a:ext cx="9144000" cy="932732"/>
          </a:xfrm>
          <a:prstGeom prst="rect">
            <a:avLst/>
          </a:prstGeom>
          <a:noFill/>
          <a:ln>
            <a:noFill/>
          </a:ln>
        </p:spPr>
        <p:txBody>
          <a:bodyPr spcFirstLastPara="1" wrap="square" lIns="91425" tIns="45700" rIns="91425" bIns="45700" anchor="t" anchorCtr="0">
            <a:normAutofit/>
          </a:bodyPr>
          <a:lstStyle/>
          <a:p>
            <a:pPr marL="0" marR="0" lvl="0" indent="0" algn="ctr" rtl="0">
              <a:lnSpc>
                <a:spcPct val="90000"/>
              </a:lnSpc>
              <a:spcBef>
                <a:spcPts val="0"/>
              </a:spcBef>
              <a:spcAft>
                <a:spcPts val="0"/>
              </a:spcAft>
              <a:buClr>
                <a:srgbClr val="22409C"/>
              </a:buClr>
              <a:buSzPts val="5400"/>
              <a:buFont typeface="Century Gothic"/>
              <a:buNone/>
            </a:pPr>
            <a:r>
              <a:rPr lang="en-US" sz="5400" b="1" i="0" u="none" strike="noStrike" cap="none" dirty="0">
                <a:solidFill>
                  <a:srgbClr val="2C629F"/>
                </a:solidFill>
                <a:latin typeface="Century Gothic"/>
                <a:ea typeface="Century Gothic"/>
                <a:cs typeface="Century Gothic"/>
                <a:sym typeface="Century Gothic"/>
              </a:rPr>
              <a:t>Teach</a:t>
            </a:r>
            <a:endParaRPr dirty="0">
              <a:solidFill>
                <a:srgbClr val="2C629F"/>
              </a:solidFill>
            </a:endParaRPr>
          </a:p>
        </p:txBody>
      </p:sp>
      <p:pic>
        <p:nvPicPr>
          <p:cNvPr id="5" name="Picture 4">
            <a:extLst>
              <a:ext uri="{FF2B5EF4-FFF2-40B4-BE49-F238E27FC236}">
                <a16:creationId xmlns:a16="http://schemas.microsoft.com/office/drawing/2014/main" id="{34C89B1E-FB5F-680D-EC17-1541E17E7F81}"/>
              </a:ext>
            </a:extLst>
          </p:cNvPr>
          <p:cNvPicPr>
            <a:picLocks noChangeAspect="1"/>
          </p:cNvPicPr>
          <p:nvPr/>
        </p:nvPicPr>
        <p:blipFill>
          <a:blip r:embed="rId4"/>
          <a:stretch>
            <a:fillRect/>
          </a:stretch>
        </p:blipFill>
        <p:spPr>
          <a:xfrm>
            <a:off x="8700870" y="6361587"/>
            <a:ext cx="341376" cy="365760"/>
          </a:xfrm>
          <a:prstGeom prst="rect">
            <a:avLst/>
          </a:prstGeom>
        </p:spPr>
      </p:pic>
      <p:sp>
        <p:nvSpPr>
          <p:cNvPr id="6" name="Star: 5 Points 8">
            <a:extLst>
              <a:ext uri="{FF2B5EF4-FFF2-40B4-BE49-F238E27FC236}">
                <a16:creationId xmlns:a16="http://schemas.microsoft.com/office/drawing/2014/main" id="{D4F75F7B-5E00-C297-A79A-332F35729540}"/>
              </a:ext>
            </a:extLst>
          </p:cNvPr>
          <p:cNvSpPr>
            <a:spLocks noChangeAspect="1"/>
          </p:cNvSpPr>
          <p:nvPr/>
        </p:nvSpPr>
        <p:spPr>
          <a:xfrm>
            <a:off x="8297598" y="177661"/>
            <a:ext cx="665691" cy="640080"/>
          </a:xfrm>
          <a:prstGeom prst="star5">
            <a:avLst/>
          </a:prstGeom>
          <a:solidFill>
            <a:srgbClr val="E67448"/>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Tree>
    <p:extLst>
      <p:ext uri="{BB962C8B-B14F-4D97-AF65-F5344CB8AC3E}">
        <p14:creationId xmlns:p14="http://schemas.microsoft.com/office/powerpoint/2010/main" val="57783000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420DF26-60A0-47C0-A28D-34023D7B517F}"/>
              </a:ext>
            </a:extLst>
          </p:cNvPr>
          <p:cNvSpPr txBox="1"/>
          <p:nvPr/>
        </p:nvSpPr>
        <p:spPr>
          <a:xfrm>
            <a:off x="86265" y="2067284"/>
            <a:ext cx="9143999" cy="186204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300" normalizeH="0" baseline="0" noProof="0">
                <a:ln>
                  <a:noFill/>
                </a:ln>
                <a:solidFill>
                  <a:prstClr val="black"/>
                </a:solidFill>
                <a:effectLst/>
                <a:uLnTx/>
                <a:uFillTx/>
                <a:latin typeface="Century Gothic"/>
                <a:ea typeface="+mn-ea"/>
                <a:cs typeface="+mn-cs"/>
              </a:rPr>
              <a:t>guess</a:t>
            </a:r>
          </a:p>
        </p:txBody>
      </p:sp>
      <p:sp>
        <p:nvSpPr>
          <p:cNvPr id="2" name="Rectangle 1">
            <a:extLst>
              <a:ext uri="{FF2B5EF4-FFF2-40B4-BE49-F238E27FC236}">
                <a16:creationId xmlns:a16="http://schemas.microsoft.com/office/drawing/2014/main" id="{4AF847E3-A911-4C0F-B6A2-9334BB260FA4}"/>
              </a:ext>
            </a:extLst>
          </p:cNvPr>
          <p:cNvSpPr/>
          <p:nvPr/>
        </p:nvSpPr>
        <p:spPr>
          <a:xfrm>
            <a:off x="2695593" y="4082176"/>
            <a:ext cx="637309"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E7CA55D2-D5A0-4BE6-8B50-ECED414CCB26}"/>
              </a:ext>
            </a:extLst>
          </p:cNvPr>
          <p:cNvSpPr/>
          <p:nvPr/>
        </p:nvSpPr>
        <p:spPr>
          <a:xfrm>
            <a:off x="5744867" y="4082176"/>
            <a:ext cx="637309"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Heart 11">
            <a:extLst>
              <a:ext uri="{FF2B5EF4-FFF2-40B4-BE49-F238E27FC236}">
                <a16:creationId xmlns:a16="http://schemas.microsoft.com/office/drawing/2014/main" id="{698C4F95-6301-A747-AC98-0094EDFF54F8}"/>
              </a:ext>
            </a:extLst>
          </p:cNvPr>
          <p:cNvSpPr/>
          <p:nvPr/>
        </p:nvSpPr>
        <p:spPr>
          <a:xfrm>
            <a:off x="4075604" y="4082176"/>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4" name="Straight Connector 13">
            <a:extLst>
              <a:ext uri="{FF2B5EF4-FFF2-40B4-BE49-F238E27FC236}">
                <a16:creationId xmlns:a16="http://schemas.microsoft.com/office/drawing/2014/main" id="{AA83B3AC-DD11-0D4C-B442-2413303D5357}"/>
              </a:ext>
            </a:extLst>
          </p:cNvPr>
          <p:cNvCxnSpPr>
            <a:cxnSpLocks/>
          </p:cNvCxnSpPr>
          <p:nvPr/>
        </p:nvCxnSpPr>
        <p:spPr>
          <a:xfrm>
            <a:off x="3691618" y="3929332"/>
            <a:ext cx="1537405" cy="1"/>
          </a:xfrm>
          <a:prstGeom prst="line">
            <a:avLst/>
          </a:prstGeom>
          <a:ln w="25400">
            <a:solidFill>
              <a:srgbClr val="C73D29"/>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72151FA1-3D2F-C502-6243-3BD7B19A6630}"/>
              </a:ext>
            </a:extLst>
          </p:cNvPr>
          <p:cNvCxnSpPr>
            <a:cxnSpLocks/>
          </p:cNvCxnSpPr>
          <p:nvPr/>
        </p:nvCxnSpPr>
        <p:spPr>
          <a:xfrm>
            <a:off x="5493897" y="3923746"/>
            <a:ext cx="1139251" cy="0"/>
          </a:xfrm>
          <a:prstGeom prst="line">
            <a:avLst/>
          </a:prstGeom>
          <a:ln w="25400">
            <a:solidFill>
              <a:srgbClr val="2C629F"/>
            </a:solidFill>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2CE11AD5-AFFC-6323-AFFE-ABA9E39D19B5}"/>
              </a:ext>
            </a:extLst>
          </p:cNvPr>
          <p:cNvSpPr/>
          <p:nvPr/>
        </p:nvSpPr>
        <p:spPr>
          <a:xfrm>
            <a:off x="1143000" y="5416604"/>
            <a:ext cx="6858000" cy="1161346"/>
          </a:xfrm>
          <a:prstGeom prst="rect">
            <a:avLst/>
          </a:prstGeom>
          <a:solidFill>
            <a:schemeClr val="bg1"/>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tar: 5 Points 8">
            <a:extLst>
              <a:ext uri="{FF2B5EF4-FFF2-40B4-BE49-F238E27FC236}">
                <a16:creationId xmlns:a16="http://schemas.microsoft.com/office/drawing/2014/main" id="{1F57E701-E9FC-12FF-8060-AC43A00658E8}"/>
              </a:ext>
            </a:extLst>
          </p:cNvPr>
          <p:cNvSpPr>
            <a:spLocks noChangeAspect="1"/>
          </p:cNvSpPr>
          <p:nvPr/>
        </p:nvSpPr>
        <p:spPr>
          <a:xfrm>
            <a:off x="8297598" y="177661"/>
            <a:ext cx="665691" cy="640080"/>
          </a:xfrm>
          <a:prstGeom prst="star5">
            <a:avLst/>
          </a:prstGeom>
          <a:solidFill>
            <a:srgbClr val="E67448"/>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Tree>
    <p:extLst>
      <p:ext uri="{BB962C8B-B14F-4D97-AF65-F5344CB8AC3E}">
        <p14:creationId xmlns:p14="http://schemas.microsoft.com/office/powerpoint/2010/main" val="88907028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420DF26-60A0-47C0-A28D-34023D7B517F}"/>
              </a:ext>
            </a:extLst>
          </p:cNvPr>
          <p:cNvSpPr txBox="1"/>
          <p:nvPr/>
        </p:nvSpPr>
        <p:spPr>
          <a:xfrm>
            <a:off x="86265" y="2067284"/>
            <a:ext cx="9143999" cy="186204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300" normalizeH="0" baseline="0" noProof="0">
                <a:ln>
                  <a:noFill/>
                </a:ln>
                <a:solidFill>
                  <a:prstClr val="black"/>
                </a:solidFill>
                <a:effectLst/>
                <a:uLnTx/>
                <a:uFillTx/>
                <a:latin typeface="Century Gothic"/>
                <a:ea typeface="+mn-ea"/>
                <a:cs typeface="+mn-cs"/>
              </a:rPr>
              <a:t>guest</a:t>
            </a:r>
          </a:p>
        </p:txBody>
      </p:sp>
      <p:sp>
        <p:nvSpPr>
          <p:cNvPr id="2" name="Rectangle 1">
            <a:extLst>
              <a:ext uri="{FF2B5EF4-FFF2-40B4-BE49-F238E27FC236}">
                <a16:creationId xmlns:a16="http://schemas.microsoft.com/office/drawing/2014/main" id="{4AF847E3-A911-4C0F-B6A2-9334BB260FA4}"/>
              </a:ext>
            </a:extLst>
          </p:cNvPr>
          <p:cNvSpPr/>
          <p:nvPr/>
        </p:nvSpPr>
        <p:spPr>
          <a:xfrm>
            <a:off x="2827669" y="4084406"/>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E7CA55D2-D5A0-4BE6-8B50-ECED414CCB26}"/>
              </a:ext>
            </a:extLst>
          </p:cNvPr>
          <p:cNvSpPr/>
          <p:nvPr/>
        </p:nvSpPr>
        <p:spPr>
          <a:xfrm>
            <a:off x="5482297" y="4084406"/>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99490E8C-E4B9-4D59-BC7B-A9E9A76462B7}"/>
              </a:ext>
            </a:extLst>
          </p:cNvPr>
          <p:cNvSpPr/>
          <p:nvPr/>
        </p:nvSpPr>
        <p:spPr>
          <a:xfrm>
            <a:off x="6193216" y="4084406"/>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Heart 11">
            <a:extLst>
              <a:ext uri="{FF2B5EF4-FFF2-40B4-BE49-F238E27FC236}">
                <a16:creationId xmlns:a16="http://schemas.microsoft.com/office/drawing/2014/main" id="{0EA3ABAE-762F-5640-B4F1-1636FCDEFE1F}"/>
              </a:ext>
            </a:extLst>
          </p:cNvPr>
          <p:cNvSpPr/>
          <p:nvPr/>
        </p:nvSpPr>
        <p:spPr>
          <a:xfrm>
            <a:off x="4072832" y="4078421"/>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5" name="Straight Connector 14">
            <a:extLst>
              <a:ext uri="{FF2B5EF4-FFF2-40B4-BE49-F238E27FC236}">
                <a16:creationId xmlns:a16="http://schemas.microsoft.com/office/drawing/2014/main" id="{0D865B34-6991-1F4F-B05C-00878A72F148}"/>
              </a:ext>
            </a:extLst>
          </p:cNvPr>
          <p:cNvCxnSpPr>
            <a:cxnSpLocks/>
          </p:cNvCxnSpPr>
          <p:nvPr/>
        </p:nvCxnSpPr>
        <p:spPr>
          <a:xfrm>
            <a:off x="3771900" y="3929332"/>
            <a:ext cx="1600200" cy="0"/>
          </a:xfrm>
          <a:prstGeom prst="line">
            <a:avLst/>
          </a:prstGeom>
          <a:ln w="25400">
            <a:solidFill>
              <a:srgbClr val="C73D29"/>
            </a:soli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060C62FE-96DB-C7B2-0519-A8306330F886}"/>
              </a:ext>
            </a:extLst>
          </p:cNvPr>
          <p:cNvSpPr/>
          <p:nvPr/>
        </p:nvSpPr>
        <p:spPr>
          <a:xfrm>
            <a:off x="1143000" y="5416604"/>
            <a:ext cx="6858000" cy="1161346"/>
          </a:xfrm>
          <a:prstGeom prst="rect">
            <a:avLst/>
          </a:prstGeom>
          <a:solidFill>
            <a:schemeClr val="bg1"/>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tar: 5 Points 8">
            <a:extLst>
              <a:ext uri="{FF2B5EF4-FFF2-40B4-BE49-F238E27FC236}">
                <a16:creationId xmlns:a16="http://schemas.microsoft.com/office/drawing/2014/main" id="{7E02B68A-AE15-31CB-2E05-DC25EBC56B09}"/>
              </a:ext>
            </a:extLst>
          </p:cNvPr>
          <p:cNvSpPr>
            <a:spLocks noChangeAspect="1"/>
          </p:cNvSpPr>
          <p:nvPr/>
        </p:nvSpPr>
        <p:spPr>
          <a:xfrm>
            <a:off x="8297598" y="177661"/>
            <a:ext cx="665691" cy="640080"/>
          </a:xfrm>
          <a:prstGeom prst="star5">
            <a:avLst/>
          </a:prstGeom>
          <a:solidFill>
            <a:srgbClr val="E67448"/>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Tree>
    <p:extLst>
      <p:ext uri="{BB962C8B-B14F-4D97-AF65-F5344CB8AC3E}">
        <p14:creationId xmlns:p14="http://schemas.microsoft.com/office/powerpoint/2010/main" val="137781850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420DF26-60A0-47C0-A28D-34023D7B517F}"/>
              </a:ext>
            </a:extLst>
          </p:cNvPr>
          <p:cNvSpPr txBox="1"/>
          <p:nvPr/>
        </p:nvSpPr>
        <p:spPr>
          <a:xfrm>
            <a:off x="86265" y="2067284"/>
            <a:ext cx="9143999" cy="186204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300" normalizeH="0" baseline="0" noProof="0">
                <a:ln>
                  <a:noFill/>
                </a:ln>
                <a:solidFill>
                  <a:prstClr val="black"/>
                </a:solidFill>
                <a:effectLst/>
                <a:uLnTx/>
                <a:uFillTx/>
                <a:latin typeface="Century Gothic"/>
                <a:ea typeface="+mn-ea"/>
                <a:cs typeface="+mn-cs"/>
              </a:rPr>
              <a:t>guide</a:t>
            </a:r>
          </a:p>
        </p:txBody>
      </p:sp>
      <p:sp>
        <p:nvSpPr>
          <p:cNvPr id="2" name="Rectangle 1">
            <a:extLst>
              <a:ext uri="{FF2B5EF4-FFF2-40B4-BE49-F238E27FC236}">
                <a16:creationId xmlns:a16="http://schemas.microsoft.com/office/drawing/2014/main" id="{4AF847E3-A911-4C0F-B6A2-9334BB260FA4}"/>
              </a:ext>
            </a:extLst>
          </p:cNvPr>
          <p:cNvSpPr/>
          <p:nvPr/>
        </p:nvSpPr>
        <p:spPr>
          <a:xfrm>
            <a:off x="2695593" y="4086637"/>
            <a:ext cx="637309"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E7CA55D2-D5A0-4BE6-8B50-ECED414CCB26}"/>
              </a:ext>
            </a:extLst>
          </p:cNvPr>
          <p:cNvSpPr/>
          <p:nvPr/>
        </p:nvSpPr>
        <p:spPr>
          <a:xfrm>
            <a:off x="5130540" y="4086637"/>
            <a:ext cx="637309"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Heart 11">
            <a:extLst>
              <a:ext uri="{FF2B5EF4-FFF2-40B4-BE49-F238E27FC236}">
                <a16:creationId xmlns:a16="http://schemas.microsoft.com/office/drawing/2014/main" id="{D7D8649E-DECD-EF45-95D9-CF6B8939DA1A}"/>
              </a:ext>
            </a:extLst>
          </p:cNvPr>
          <p:cNvSpPr/>
          <p:nvPr/>
        </p:nvSpPr>
        <p:spPr>
          <a:xfrm>
            <a:off x="3847004" y="4091098"/>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4" name="Straight Connector 13">
            <a:extLst>
              <a:ext uri="{FF2B5EF4-FFF2-40B4-BE49-F238E27FC236}">
                <a16:creationId xmlns:a16="http://schemas.microsoft.com/office/drawing/2014/main" id="{03543668-4487-C048-B39D-AD22E0C0C426}"/>
              </a:ext>
            </a:extLst>
          </p:cNvPr>
          <p:cNvCxnSpPr>
            <a:cxnSpLocks/>
          </p:cNvCxnSpPr>
          <p:nvPr/>
        </p:nvCxnSpPr>
        <p:spPr>
          <a:xfrm>
            <a:off x="3597965" y="3929332"/>
            <a:ext cx="1292087" cy="0"/>
          </a:xfrm>
          <a:prstGeom prst="line">
            <a:avLst/>
          </a:prstGeom>
          <a:ln w="25400">
            <a:solidFill>
              <a:srgbClr val="C73D29"/>
            </a:solidFill>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ABB0687A-67C7-B197-56BF-6A7C87C09282}"/>
              </a:ext>
            </a:extLst>
          </p:cNvPr>
          <p:cNvSpPr/>
          <p:nvPr/>
        </p:nvSpPr>
        <p:spPr>
          <a:xfrm>
            <a:off x="1143000" y="5416604"/>
            <a:ext cx="6858000" cy="1161346"/>
          </a:xfrm>
          <a:prstGeom prst="rect">
            <a:avLst/>
          </a:prstGeom>
          <a:solidFill>
            <a:schemeClr val="bg1"/>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tar: 5 Points 8">
            <a:extLst>
              <a:ext uri="{FF2B5EF4-FFF2-40B4-BE49-F238E27FC236}">
                <a16:creationId xmlns:a16="http://schemas.microsoft.com/office/drawing/2014/main" id="{89272352-FFFD-87E5-24DF-65C685FBCFCE}"/>
              </a:ext>
            </a:extLst>
          </p:cNvPr>
          <p:cNvSpPr>
            <a:spLocks noChangeAspect="1"/>
          </p:cNvSpPr>
          <p:nvPr/>
        </p:nvSpPr>
        <p:spPr>
          <a:xfrm>
            <a:off x="8297598" y="177661"/>
            <a:ext cx="665691" cy="640080"/>
          </a:xfrm>
          <a:prstGeom prst="star5">
            <a:avLst/>
          </a:prstGeom>
          <a:solidFill>
            <a:srgbClr val="E67448"/>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Tree>
    <p:extLst>
      <p:ext uri="{BB962C8B-B14F-4D97-AF65-F5344CB8AC3E}">
        <p14:creationId xmlns:p14="http://schemas.microsoft.com/office/powerpoint/2010/main" val="295076616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461548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6316523"/>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71130943"/>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923;p56">
            <a:extLst>
              <a:ext uri="{FF2B5EF4-FFF2-40B4-BE49-F238E27FC236}">
                <a16:creationId xmlns:a16="http://schemas.microsoft.com/office/drawing/2014/main" id="{28342176-4BC9-FCC8-90BC-5BC5B354E52C}"/>
              </a:ext>
            </a:extLst>
          </p:cNvPr>
          <p:cNvSpPr txBox="1"/>
          <p:nvPr/>
        </p:nvSpPr>
        <p:spPr>
          <a:xfrm>
            <a:off x="353592" y="1565148"/>
            <a:ext cx="8688653" cy="3582205"/>
          </a:xfrm>
          <a:prstGeom prst="rect">
            <a:avLst/>
          </a:prstGeom>
          <a:noFill/>
          <a:ln>
            <a:noFill/>
          </a:ln>
        </p:spPr>
        <p:txBody>
          <a:bodyPr spcFirstLastPara="1" wrap="square" lIns="91425" tIns="45700" rIns="91425" bIns="45700" anchor="t" anchorCtr="0">
            <a:noAutofit/>
          </a:bodyPr>
          <a:lstStyle/>
          <a:p>
            <a:pPr marL="0" marR="0" lvl="0" indent="0" algn="l" defTabSz="457200" rtl="0" eaLnBrk="1" fontAlgn="auto" latinLnBrk="0" hangingPunct="1">
              <a:lnSpc>
                <a:spcPct val="150000"/>
              </a:lnSpc>
              <a:spcBef>
                <a:spcPts val="0"/>
              </a:spcBef>
              <a:spcAft>
                <a:spcPts val="0"/>
              </a:spcAft>
              <a:buClr>
                <a:prstClr val="black"/>
              </a:buClr>
              <a:buSzPts val="6600"/>
              <a:buFontTx/>
              <a:buNone/>
              <a:tabLst/>
              <a:defRPr/>
            </a:pPr>
            <a:r>
              <a:rPr kumimoji="0" lang="en-US" sz="6600" b="1"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rPr>
              <a:t>We went through the city’s civic center with a guide.</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68944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err="1">
                <a:solidFill>
                  <a:schemeClr val="dk1"/>
                </a:solidFill>
                <a:latin typeface="Century Gothic"/>
                <a:ea typeface="Calibri"/>
                <a:cs typeface="Calibri"/>
                <a:sym typeface="Century Gothic"/>
              </a:rPr>
              <a:t>ough</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493633360"/>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923;p56">
            <a:extLst>
              <a:ext uri="{FF2B5EF4-FFF2-40B4-BE49-F238E27FC236}">
                <a16:creationId xmlns:a16="http://schemas.microsoft.com/office/drawing/2014/main" id="{28342176-4BC9-FCC8-90BC-5BC5B354E52C}"/>
              </a:ext>
            </a:extLst>
          </p:cNvPr>
          <p:cNvSpPr txBox="1"/>
          <p:nvPr/>
        </p:nvSpPr>
        <p:spPr>
          <a:xfrm>
            <a:off x="353592" y="1565148"/>
            <a:ext cx="8688653" cy="3582205"/>
          </a:xfrm>
          <a:prstGeom prst="rect">
            <a:avLst/>
          </a:prstGeom>
          <a:noFill/>
          <a:ln>
            <a:noFill/>
          </a:ln>
        </p:spPr>
        <p:txBody>
          <a:bodyPr spcFirstLastPara="1" wrap="square" lIns="91425" tIns="45700" rIns="91425" bIns="45700" anchor="t" anchorCtr="0">
            <a:noAutofit/>
          </a:bodyPr>
          <a:lstStyle/>
          <a:p>
            <a:pPr marL="0" marR="0" lvl="0" indent="0" algn="l" defTabSz="457200" rtl="0" eaLnBrk="1" fontAlgn="auto" latinLnBrk="0" hangingPunct="1">
              <a:lnSpc>
                <a:spcPct val="150000"/>
              </a:lnSpc>
              <a:spcBef>
                <a:spcPts val="0"/>
              </a:spcBef>
              <a:spcAft>
                <a:spcPts val="0"/>
              </a:spcAft>
              <a:buClr>
                <a:prstClr val="black"/>
              </a:buClr>
              <a:buSzPts val="6600"/>
              <a:buFontTx/>
              <a:buNone/>
              <a:tabLst/>
              <a:defRPr/>
            </a:pPr>
            <a:r>
              <a:rPr kumimoji="0" lang="en-US" sz="6600" b="1"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rPr>
              <a:t>The guests sat next to the giant fence.</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39586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923;p56">
            <a:extLst>
              <a:ext uri="{FF2B5EF4-FFF2-40B4-BE49-F238E27FC236}">
                <a16:creationId xmlns:a16="http://schemas.microsoft.com/office/drawing/2014/main" id="{28342176-4BC9-FCC8-90BC-5BC5B354E52C}"/>
              </a:ext>
            </a:extLst>
          </p:cNvPr>
          <p:cNvSpPr txBox="1"/>
          <p:nvPr/>
        </p:nvSpPr>
        <p:spPr>
          <a:xfrm>
            <a:off x="353592" y="1565148"/>
            <a:ext cx="8688653" cy="3582205"/>
          </a:xfrm>
          <a:prstGeom prst="rect">
            <a:avLst/>
          </a:prstGeom>
          <a:noFill/>
          <a:ln>
            <a:noFill/>
          </a:ln>
        </p:spPr>
        <p:txBody>
          <a:bodyPr spcFirstLastPara="1" wrap="square" lIns="91425" tIns="45700" rIns="91425" bIns="45700" anchor="t" anchorCtr="0">
            <a:noAutofit/>
          </a:bodyPr>
          <a:lstStyle/>
          <a:p>
            <a:pPr marL="0" marR="0" lvl="0" indent="0" algn="l" defTabSz="457200" rtl="0" eaLnBrk="1" fontAlgn="auto" latinLnBrk="0" hangingPunct="1">
              <a:lnSpc>
                <a:spcPct val="150000"/>
              </a:lnSpc>
              <a:spcBef>
                <a:spcPts val="0"/>
              </a:spcBef>
              <a:spcAft>
                <a:spcPts val="0"/>
              </a:spcAft>
              <a:buClr>
                <a:prstClr val="black"/>
              </a:buClr>
              <a:buSzPts val="6600"/>
              <a:buFontTx/>
              <a:buNone/>
              <a:tabLst/>
              <a:defRPr/>
            </a:pPr>
            <a:r>
              <a:rPr kumimoji="0" lang="en-US" sz="6600" b="1"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rPr>
              <a:t>Can you guess how the magic trick was done?</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94900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04989851"/>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3746980"/>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93FBCD-0F49-5B3A-A2AB-69D2A7D857A8}"/>
              </a:ext>
            </a:extLst>
          </p:cNvPr>
          <p:cNvPicPr>
            <a:picLocks noChangeAspect="1"/>
          </p:cNvPicPr>
          <p:nvPr/>
        </p:nvPicPr>
        <p:blipFill>
          <a:blip r:embed="rId3"/>
          <a:stretch>
            <a:fillRect/>
          </a:stretch>
        </p:blipFill>
        <p:spPr>
          <a:xfrm>
            <a:off x="101754" y="6263148"/>
            <a:ext cx="444721" cy="457200"/>
          </a:xfrm>
          <a:prstGeom prst="rect">
            <a:avLst/>
          </a:prstGeom>
        </p:spPr>
      </p:pic>
      <p:sp>
        <p:nvSpPr>
          <p:cNvPr id="3" name="Google Shape;288;p3">
            <a:extLst>
              <a:ext uri="{FF2B5EF4-FFF2-40B4-BE49-F238E27FC236}">
                <a16:creationId xmlns:a16="http://schemas.microsoft.com/office/drawing/2014/main" id="{FB026085-2D6C-BFF8-5D7A-765F8ACFEFB9}"/>
              </a:ext>
            </a:extLst>
          </p:cNvPr>
          <p:cNvSpPr txBox="1"/>
          <p:nvPr/>
        </p:nvSpPr>
        <p:spPr>
          <a:xfrm>
            <a:off x="0" y="365127"/>
            <a:ext cx="9144000" cy="932732"/>
          </a:xfrm>
          <a:prstGeom prst="rect">
            <a:avLst/>
          </a:prstGeom>
          <a:noFill/>
          <a:ln>
            <a:noFill/>
          </a:ln>
        </p:spPr>
        <p:txBody>
          <a:bodyPr spcFirstLastPara="1" wrap="square" lIns="91425" tIns="45700" rIns="91425" bIns="45700" anchor="t" anchorCtr="0">
            <a:normAutofit/>
          </a:bodyPr>
          <a:lstStyle/>
          <a:p>
            <a:pPr marL="0" marR="0" lvl="0" indent="0" algn="ctr" defTabSz="457200" rtl="0" eaLnBrk="1" fontAlgn="auto" latinLnBrk="0" hangingPunct="1">
              <a:lnSpc>
                <a:spcPct val="90000"/>
              </a:lnSpc>
              <a:spcBef>
                <a:spcPts val="0"/>
              </a:spcBef>
              <a:spcAft>
                <a:spcPts val="0"/>
              </a:spcAft>
              <a:buClr>
                <a:srgbClr val="22409C"/>
              </a:buClr>
              <a:buSzPts val="5400"/>
              <a:buFont typeface="Century Gothic"/>
              <a:buNone/>
              <a:tabLst/>
              <a:defRPr/>
            </a:pPr>
            <a:r>
              <a:rPr kumimoji="0" lang="en-US" sz="5400" b="1" i="0" u="none" strike="noStrike" kern="1200" cap="none" spc="0" normalizeH="0" baseline="0" noProof="0" dirty="0">
                <a:ln>
                  <a:noFill/>
                </a:ln>
                <a:solidFill>
                  <a:prstClr val="black"/>
                </a:solidFill>
                <a:effectLst/>
                <a:uLnTx/>
                <a:uFillTx/>
                <a:latin typeface="Century Gothic"/>
                <a:ea typeface="+mn-ea"/>
                <a:cs typeface="+mn-cs"/>
                <a:sym typeface="Century Gothic"/>
              </a:rPr>
              <a:t>A Trip to the City</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DADD3AFC-CC3D-226A-DC1B-101B048B84B0}"/>
              </a:ext>
            </a:extLst>
          </p:cNvPr>
          <p:cNvPicPr>
            <a:picLocks noChangeAspect="1"/>
          </p:cNvPicPr>
          <p:nvPr/>
        </p:nvPicPr>
        <p:blipFill>
          <a:blip r:embed="rId4"/>
          <a:stretch>
            <a:fillRect/>
          </a:stretch>
        </p:blipFill>
        <p:spPr>
          <a:xfrm>
            <a:off x="8700870" y="6361587"/>
            <a:ext cx="341376" cy="365760"/>
          </a:xfrm>
          <a:prstGeom prst="rect">
            <a:avLst/>
          </a:prstGeom>
        </p:spPr>
      </p:pic>
      <p:sp>
        <p:nvSpPr>
          <p:cNvPr id="7" name="Google Shape;923;p56">
            <a:extLst>
              <a:ext uri="{FF2B5EF4-FFF2-40B4-BE49-F238E27FC236}">
                <a16:creationId xmlns:a16="http://schemas.microsoft.com/office/drawing/2014/main" id="{53A1068A-6518-8147-541A-DE138B9E1AAB}"/>
              </a:ext>
            </a:extLst>
          </p:cNvPr>
          <p:cNvSpPr txBox="1"/>
          <p:nvPr/>
        </p:nvSpPr>
        <p:spPr>
          <a:xfrm>
            <a:off x="524840" y="1379605"/>
            <a:ext cx="8105214" cy="3611536"/>
          </a:xfrm>
          <a:prstGeom prst="rect">
            <a:avLst/>
          </a:prstGeom>
          <a:noFill/>
          <a:ln>
            <a:noFill/>
          </a:ln>
        </p:spPr>
        <p:txBody>
          <a:bodyPr spcFirstLastPara="1" wrap="square" lIns="91425" tIns="45700" rIns="91425" bIns="45700" anchor="t" anchorCtr="0">
            <a:noAutofit/>
          </a:bodyPr>
          <a:lstStyle/>
          <a:p>
            <a:pPr lvl="0">
              <a:lnSpc>
                <a:spcPct val="120000"/>
              </a:lnSpc>
              <a:buClr>
                <a:prstClr val="black"/>
              </a:buClr>
              <a:buSzPts val="6600"/>
              <a:defRPr/>
            </a:pPr>
            <a:r>
              <a:rPr lang="en-US" sz="3200" dirty="0">
                <a:solidFill>
                  <a:prstClr val="black"/>
                </a:solidFill>
                <a:latin typeface="Century Gothic"/>
                <a:ea typeface="Century Gothic"/>
                <a:cs typeface="Century Gothic"/>
                <a:sym typeface="Century Gothic"/>
              </a:rPr>
              <a:t>Reginald took a train trip to New York City to visit his Uncle Quincy. When he arrived, Uncle Quincy was there to greet him at the station. “Welcome!” called Uncle Quincy with glee, “I am so excited to have you as my guest for the week. I can’t wait to be your city guide.”</a:t>
            </a:r>
            <a:endParaRPr kumimoji="0" lang="en-US" sz="3200" b="0"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endParaRPr>
          </a:p>
        </p:txBody>
      </p:sp>
    </p:spTree>
    <p:extLst>
      <p:ext uri="{BB962C8B-B14F-4D97-AF65-F5344CB8AC3E}">
        <p14:creationId xmlns:p14="http://schemas.microsoft.com/office/powerpoint/2010/main" val="3616520470"/>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93FBCD-0F49-5B3A-A2AB-69D2A7D857A8}"/>
              </a:ext>
            </a:extLst>
          </p:cNvPr>
          <p:cNvPicPr>
            <a:picLocks noChangeAspect="1"/>
          </p:cNvPicPr>
          <p:nvPr/>
        </p:nvPicPr>
        <p:blipFill>
          <a:blip r:embed="rId3"/>
          <a:stretch>
            <a:fillRect/>
          </a:stretch>
        </p:blipFill>
        <p:spPr>
          <a:xfrm>
            <a:off x="101754" y="6263148"/>
            <a:ext cx="444721" cy="457200"/>
          </a:xfrm>
          <a:prstGeom prst="rect">
            <a:avLst/>
          </a:prstGeom>
        </p:spPr>
      </p:pic>
      <p:pic>
        <p:nvPicPr>
          <p:cNvPr id="5" name="Picture 4">
            <a:extLst>
              <a:ext uri="{FF2B5EF4-FFF2-40B4-BE49-F238E27FC236}">
                <a16:creationId xmlns:a16="http://schemas.microsoft.com/office/drawing/2014/main" id="{DADD3AFC-CC3D-226A-DC1B-101B048B84B0}"/>
              </a:ext>
            </a:extLst>
          </p:cNvPr>
          <p:cNvPicPr>
            <a:picLocks noChangeAspect="1"/>
          </p:cNvPicPr>
          <p:nvPr/>
        </p:nvPicPr>
        <p:blipFill>
          <a:blip r:embed="rId4"/>
          <a:stretch>
            <a:fillRect/>
          </a:stretch>
        </p:blipFill>
        <p:spPr>
          <a:xfrm>
            <a:off x="8700870" y="6361587"/>
            <a:ext cx="341376" cy="365760"/>
          </a:xfrm>
          <a:prstGeom prst="rect">
            <a:avLst/>
          </a:prstGeom>
        </p:spPr>
      </p:pic>
      <p:sp>
        <p:nvSpPr>
          <p:cNvPr id="7" name="Google Shape;923;p56">
            <a:extLst>
              <a:ext uri="{FF2B5EF4-FFF2-40B4-BE49-F238E27FC236}">
                <a16:creationId xmlns:a16="http://schemas.microsoft.com/office/drawing/2014/main" id="{53A1068A-6518-8147-541A-DE138B9E1AAB}"/>
              </a:ext>
            </a:extLst>
          </p:cNvPr>
          <p:cNvSpPr txBox="1"/>
          <p:nvPr/>
        </p:nvSpPr>
        <p:spPr>
          <a:xfrm>
            <a:off x="595656" y="706287"/>
            <a:ext cx="8105214" cy="3611536"/>
          </a:xfrm>
          <a:prstGeom prst="rect">
            <a:avLst/>
          </a:prstGeom>
          <a:noFill/>
          <a:ln>
            <a:noFill/>
          </a:ln>
        </p:spPr>
        <p:txBody>
          <a:bodyPr spcFirstLastPara="1" wrap="square" lIns="91425" tIns="45700" rIns="91425" bIns="45700" anchor="t" anchorCtr="0">
            <a:noAutofit/>
          </a:bodyPr>
          <a:lstStyle/>
          <a:p>
            <a:pPr lvl="0">
              <a:lnSpc>
                <a:spcPct val="120000"/>
              </a:lnSpc>
              <a:buClr>
                <a:prstClr val="black"/>
              </a:buClr>
              <a:buSzPts val="6600"/>
              <a:defRPr/>
            </a:pPr>
            <a:r>
              <a:rPr lang="en-US" sz="3200" dirty="0">
                <a:solidFill>
                  <a:prstClr val="black"/>
                </a:solidFill>
                <a:latin typeface="Century Gothic"/>
                <a:ea typeface="Century Gothic"/>
                <a:cs typeface="Century Gothic"/>
                <a:sym typeface="Century Gothic"/>
              </a:rPr>
              <a:t>“I’m excited too!” replied Reginald, “I have been imagining this trip for a long time.” </a:t>
            </a:r>
          </a:p>
          <a:p>
            <a:pPr lvl="0">
              <a:lnSpc>
                <a:spcPct val="120000"/>
              </a:lnSpc>
              <a:buClr>
                <a:prstClr val="black"/>
              </a:buClr>
              <a:buSzPts val="6600"/>
              <a:defRPr/>
            </a:pPr>
            <a:endParaRPr lang="en-US" sz="3200" dirty="0">
              <a:solidFill>
                <a:prstClr val="black"/>
              </a:solidFill>
              <a:latin typeface="Century Gothic"/>
              <a:ea typeface="Century Gothic"/>
              <a:cs typeface="Century Gothic"/>
              <a:sym typeface="Century Gothic"/>
            </a:endParaRPr>
          </a:p>
          <a:p>
            <a:pPr lvl="0">
              <a:lnSpc>
                <a:spcPct val="120000"/>
              </a:lnSpc>
              <a:buClr>
                <a:prstClr val="black"/>
              </a:buClr>
              <a:buSzPts val="6600"/>
              <a:defRPr/>
            </a:pPr>
            <a:r>
              <a:rPr lang="en-US" sz="3200" dirty="0">
                <a:solidFill>
                  <a:prstClr val="black"/>
                </a:solidFill>
                <a:latin typeface="Century Gothic"/>
                <a:ea typeface="Century Gothic"/>
                <a:cs typeface="Century Gothic"/>
                <a:sym typeface="Century Gothic"/>
              </a:rPr>
              <a:t>Their first excursion was to a fancy ice cream parlor. Reginald got a giant scoop of cinnamon ice cream. “This is incredible,” exclaimed Reginald between bites. </a:t>
            </a:r>
            <a:endParaRPr kumimoji="0" lang="en-US" sz="3200" b="0"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endParaRPr>
          </a:p>
        </p:txBody>
      </p:sp>
    </p:spTree>
    <p:extLst>
      <p:ext uri="{BB962C8B-B14F-4D97-AF65-F5344CB8AC3E}">
        <p14:creationId xmlns:p14="http://schemas.microsoft.com/office/powerpoint/2010/main" val="1395456550"/>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93FBCD-0F49-5B3A-A2AB-69D2A7D857A8}"/>
              </a:ext>
            </a:extLst>
          </p:cNvPr>
          <p:cNvPicPr>
            <a:picLocks noChangeAspect="1"/>
          </p:cNvPicPr>
          <p:nvPr/>
        </p:nvPicPr>
        <p:blipFill>
          <a:blip r:embed="rId3"/>
          <a:stretch>
            <a:fillRect/>
          </a:stretch>
        </p:blipFill>
        <p:spPr>
          <a:xfrm>
            <a:off x="101754" y="6263148"/>
            <a:ext cx="444721" cy="457200"/>
          </a:xfrm>
          <a:prstGeom prst="rect">
            <a:avLst/>
          </a:prstGeom>
        </p:spPr>
      </p:pic>
      <p:pic>
        <p:nvPicPr>
          <p:cNvPr id="5" name="Picture 4">
            <a:extLst>
              <a:ext uri="{FF2B5EF4-FFF2-40B4-BE49-F238E27FC236}">
                <a16:creationId xmlns:a16="http://schemas.microsoft.com/office/drawing/2014/main" id="{DADD3AFC-CC3D-226A-DC1B-101B048B84B0}"/>
              </a:ext>
            </a:extLst>
          </p:cNvPr>
          <p:cNvPicPr>
            <a:picLocks noChangeAspect="1"/>
          </p:cNvPicPr>
          <p:nvPr/>
        </p:nvPicPr>
        <p:blipFill>
          <a:blip r:embed="rId4"/>
          <a:stretch>
            <a:fillRect/>
          </a:stretch>
        </p:blipFill>
        <p:spPr>
          <a:xfrm>
            <a:off x="8700870" y="6361587"/>
            <a:ext cx="341376" cy="365760"/>
          </a:xfrm>
          <a:prstGeom prst="rect">
            <a:avLst/>
          </a:prstGeom>
        </p:spPr>
      </p:pic>
      <p:sp>
        <p:nvSpPr>
          <p:cNvPr id="7" name="Google Shape;923;p56">
            <a:extLst>
              <a:ext uri="{FF2B5EF4-FFF2-40B4-BE49-F238E27FC236}">
                <a16:creationId xmlns:a16="http://schemas.microsoft.com/office/drawing/2014/main" id="{53A1068A-6518-8147-541A-DE138B9E1AAB}"/>
              </a:ext>
            </a:extLst>
          </p:cNvPr>
          <p:cNvSpPr txBox="1"/>
          <p:nvPr/>
        </p:nvSpPr>
        <p:spPr>
          <a:xfrm>
            <a:off x="595656" y="706287"/>
            <a:ext cx="8105214" cy="3611536"/>
          </a:xfrm>
          <a:prstGeom prst="rect">
            <a:avLst/>
          </a:prstGeom>
          <a:noFill/>
          <a:ln>
            <a:noFill/>
          </a:ln>
        </p:spPr>
        <p:txBody>
          <a:bodyPr spcFirstLastPara="1" wrap="square" lIns="91425" tIns="45700" rIns="91425" bIns="45700" anchor="t" anchorCtr="0">
            <a:noAutofit/>
          </a:bodyPr>
          <a:lstStyle/>
          <a:p>
            <a:pPr lvl="0">
              <a:lnSpc>
                <a:spcPct val="120000"/>
              </a:lnSpc>
              <a:buClr>
                <a:prstClr val="black"/>
              </a:buClr>
              <a:buSzPts val="6600"/>
              <a:defRPr/>
            </a:pPr>
            <a:r>
              <a:rPr lang="en-US" sz="3200" dirty="0">
                <a:solidFill>
                  <a:prstClr val="black"/>
                </a:solidFill>
                <a:latin typeface="Century Gothic"/>
                <a:ea typeface="Century Gothic"/>
                <a:cs typeface="Century Gothic"/>
                <a:sym typeface="Century Gothic"/>
              </a:rPr>
              <a:t>Next, the pair walked back to Uncle Quincy’s apartment. When they got there, they saw a letter taped to the door. It was marked urgent. “I wonder what that could be,” said Uncle Quincy with a sly smile, “open it up and see if there is a message inside.”</a:t>
            </a:r>
            <a:endParaRPr kumimoji="0" lang="en-US" sz="3200" b="0"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endParaRPr>
          </a:p>
        </p:txBody>
      </p:sp>
    </p:spTree>
    <p:extLst>
      <p:ext uri="{BB962C8B-B14F-4D97-AF65-F5344CB8AC3E}">
        <p14:creationId xmlns:p14="http://schemas.microsoft.com/office/powerpoint/2010/main" val="1666487519"/>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93FBCD-0F49-5B3A-A2AB-69D2A7D857A8}"/>
              </a:ext>
            </a:extLst>
          </p:cNvPr>
          <p:cNvPicPr>
            <a:picLocks noChangeAspect="1"/>
          </p:cNvPicPr>
          <p:nvPr/>
        </p:nvPicPr>
        <p:blipFill>
          <a:blip r:embed="rId3"/>
          <a:stretch>
            <a:fillRect/>
          </a:stretch>
        </p:blipFill>
        <p:spPr>
          <a:xfrm>
            <a:off x="101754" y="6263148"/>
            <a:ext cx="444721" cy="457200"/>
          </a:xfrm>
          <a:prstGeom prst="rect">
            <a:avLst/>
          </a:prstGeom>
        </p:spPr>
      </p:pic>
      <p:pic>
        <p:nvPicPr>
          <p:cNvPr id="5" name="Picture 4">
            <a:extLst>
              <a:ext uri="{FF2B5EF4-FFF2-40B4-BE49-F238E27FC236}">
                <a16:creationId xmlns:a16="http://schemas.microsoft.com/office/drawing/2014/main" id="{DADD3AFC-CC3D-226A-DC1B-101B048B84B0}"/>
              </a:ext>
            </a:extLst>
          </p:cNvPr>
          <p:cNvPicPr>
            <a:picLocks noChangeAspect="1"/>
          </p:cNvPicPr>
          <p:nvPr/>
        </p:nvPicPr>
        <p:blipFill>
          <a:blip r:embed="rId4"/>
          <a:stretch>
            <a:fillRect/>
          </a:stretch>
        </p:blipFill>
        <p:spPr>
          <a:xfrm>
            <a:off x="8700870" y="6361587"/>
            <a:ext cx="341376" cy="365760"/>
          </a:xfrm>
          <a:prstGeom prst="rect">
            <a:avLst/>
          </a:prstGeom>
        </p:spPr>
      </p:pic>
      <p:sp>
        <p:nvSpPr>
          <p:cNvPr id="7" name="Google Shape;923;p56">
            <a:extLst>
              <a:ext uri="{FF2B5EF4-FFF2-40B4-BE49-F238E27FC236}">
                <a16:creationId xmlns:a16="http://schemas.microsoft.com/office/drawing/2014/main" id="{53A1068A-6518-8147-541A-DE138B9E1AAB}"/>
              </a:ext>
            </a:extLst>
          </p:cNvPr>
          <p:cNvSpPr txBox="1"/>
          <p:nvPr/>
        </p:nvSpPr>
        <p:spPr>
          <a:xfrm>
            <a:off x="595656" y="706287"/>
            <a:ext cx="8105214" cy="3611536"/>
          </a:xfrm>
          <a:prstGeom prst="rect">
            <a:avLst/>
          </a:prstGeom>
          <a:noFill/>
          <a:ln>
            <a:noFill/>
          </a:ln>
        </p:spPr>
        <p:txBody>
          <a:bodyPr spcFirstLastPara="1" wrap="square" lIns="91425" tIns="45700" rIns="91425" bIns="45700" anchor="t" anchorCtr="0">
            <a:noAutofit/>
          </a:bodyPr>
          <a:lstStyle/>
          <a:p>
            <a:pPr lvl="0">
              <a:lnSpc>
                <a:spcPct val="120000"/>
              </a:lnSpc>
              <a:buClr>
                <a:prstClr val="black"/>
              </a:buClr>
              <a:buSzPts val="6600"/>
              <a:defRPr/>
            </a:pPr>
            <a:r>
              <a:rPr lang="en-US" sz="3200" dirty="0">
                <a:solidFill>
                  <a:prstClr val="black"/>
                </a:solidFill>
                <a:latin typeface="Century Gothic"/>
                <a:ea typeface="Century Gothic"/>
                <a:cs typeface="Century Gothic"/>
                <a:sym typeface="Century Gothic"/>
              </a:rPr>
              <a:t>Reginald opened the letter and two tickets fell into his hands. “Surprise! I managed to get us tickets to a concert at Madison Square Garden. It was sold out, but my friend is a ticket agent. She got us the last two general admission seats.”</a:t>
            </a:r>
            <a:endParaRPr kumimoji="0" lang="en-US" sz="3200" b="0"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endParaRPr>
          </a:p>
        </p:txBody>
      </p:sp>
    </p:spTree>
    <p:extLst>
      <p:ext uri="{BB962C8B-B14F-4D97-AF65-F5344CB8AC3E}">
        <p14:creationId xmlns:p14="http://schemas.microsoft.com/office/powerpoint/2010/main" val="2927941769"/>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93FBCD-0F49-5B3A-A2AB-69D2A7D857A8}"/>
              </a:ext>
            </a:extLst>
          </p:cNvPr>
          <p:cNvPicPr>
            <a:picLocks noChangeAspect="1"/>
          </p:cNvPicPr>
          <p:nvPr/>
        </p:nvPicPr>
        <p:blipFill>
          <a:blip r:embed="rId3"/>
          <a:stretch>
            <a:fillRect/>
          </a:stretch>
        </p:blipFill>
        <p:spPr>
          <a:xfrm>
            <a:off x="101754" y="6263148"/>
            <a:ext cx="444721" cy="457200"/>
          </a:xfrm>
          <a:prstGeom prst="rect">
            <a:avLst/>
          </a:prstGeom>
        </p:spPr>
      </p:pic>
      <p:pic>
        <p:nvPicPr>
          <p:cNvPr id="5" name="Picture 4">
            <a:extLst>
              <a:ext uri="{FF2B5EF4-FFF2-40B4-BE49-F238E27FC236}">
                <a16:creationId xmlns:a16="http://schemas.microsoft.com/office/drawing/2014/main" id="{DADD3AFC-CC3D-226A-DC1B-101B048B84B0}"/>
              </a:ext>
            </a:extLst>
          </p:cNvPr>
          <p:cNvPicPr>
            <a:picLocks noChangeAspect="1"/>
          </p:cNvPicPr>
          <p:nvPr/>
        </p:nvPicPr>
        <p:blipFill>
          <a:blip r:embed="rId4"/>
          <a:stretch>
            <a:fillRect/>
          </a:stretch>
        </p:blipFill>
        <p:spPr>
          <a:xfrm>
            <a:off x="8700870" y="6361587"/>
            <a:ext cx="341376" cy="365760"/>
          </a:xfrm>
          <a:prstGeom prst="rect">
            <a:avLst/>
          </a:prstGeom>
        </p:spPr>
      </p:pic>
      <p:sp>
        <p:nvSpPr>
          <p:cNvPr id="7" name="Google Shape;923;p56">
            <a:extLst>
              <a:ext uri="{FF2B5EF4-FFF2-40B4-BE49-F238E27FC236}">
                <a16:creationId xmlns:a16="http://schemas.microsoft.com/office/drawing/2014/main" id="{53A1068A-6518-8147-541A-DE138B9E1AAB}"/>
              </a:ext>
            </a:extLst>
          </p:cNvPr>
          <p:cNvSpPr txBox="1"/>
          <p:nvPr/>
        </p:nvSpPr>
        <p:spPr>
          <a:xfrm>
            <a:off x="595656" y="706287"/>
            <a:ext cx="8105214" cy="3611536"/>
          </a:xfrm>
          <a:prstGeom prst="rect">
            <a:avLst/>
          </a:prstGeom>
          <a:noFill/>
          <a:ln>
            <a:noFill/>
          </a:ln>
        </p:spPr>
        <p:txBody>
          <a:bodyPr spcFirstLastPara="1" wrap="square" lIns="91425" tIns="45700" rIns="91425" bIns="45700" anchor="t" anchorCtr="0">
            <a:noAutofit/>
          </a:bodyPr>
          <a:lstStyle/>
          <a:p>
            <a:pPr lvl="0">
              <a:lnSpc>
                <a:spcPct val="120000"/>
              </a:lnSpc>
              <a:buClr>
                <a:prstClr val="black"/>
              </a:buClr>
              <a:buSzPts val="6600"/>
              <a:defRPr/>
            </a:pPr>
            <a:r>
              <a:rPr lang="en-US" sz="3200" dirty="0">
                <a:solidFill>
                  <a:prstClr val="black"/>
                </a:solidFill>
                <a:latin typeface="Century Gothic"/>
                <a:ea typeface="Century Gothic"/>
                <a:cs typeface="Century Gothic"/>
                <a:sym typeface="Century Gothic"/>
              </a:rPr>
              <a:t>“Wow,” gasped Reginald, “I never would have guessed I’d get to see a real concert. Thank you, Uncle Quincy. This is the best trip ever!”</a:t>
            </a:r>
            <a:endParaRPr kumimoji="0" lang="en-US" sz="3200" b="0"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endParaRPr>
          </a:p>
        </p:txBody>
      </p:sp>
    </p:spTree>
    <p:extLst>
      <p:ext uri="{BB962C8B-B14F-4D97-AF65-F5344CB8AC3E}">
        <p14:creationId xmlns:p14="http://schemas.microsoft.com/office/powerpoint/2010/main" val="1913247960"/>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7982731"/>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1003</TotalTime>
  <Words>1261</Words>
  <Application>Microsoft Macintosh PowerPoint</Application>
  <PresentationFormat>On-screen Show (4:3)</PresentationFormat>
  <Paragraphs>276</Paragraphs>
  <Slides>100</Slides>
  <Notes>35</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100</vt:i4>
      </vt:variant>
    </vt:vector>
  </HeadingPairs>
  <TitlesOfParts>
    <vt:vector size="104" baseType="lpstr">
      <vt:lpstr>Arial</vt:lpstr>
      <vt:lpstr>Calibri</vt:lpstr>
      <vt:lpstr>Century Gothic</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Colleen Pollett</dc:creator>
  <cp:lastModifiedBy>Microsoft Office User</cp:lastModifiedBy>
  <cp:revision>43</cp:revision>
  <dcterms:created xsi:type="dcterms:W3CDTF">2022-06-06T14:24:31Z</dcterms:created>
  <dcterms:modified xsi:type="dcterms:W3CDTF">2022-09-26T02:49:23Z</dcterms:modified>
</cp:coreProperties>
</file>