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5"/>
  </p:notesMasterIdLst>
  <p:sldIdLst>
    <p:sldId id="2247" r:id="rId2"/>
    <p:sldId id="2199" r:id="rId3"/>
    <p:sldId id="3049" r:id="rId4"/>
    <p:sldId id="2248" r:id="rId5"/>
    <p:sldId id="2240" r:id="rId6"/>
    <p:sldId id="2238" r:id="rId7"/>
    <p:sldId id="2241" r:id="rId8"/>
    <p:sldId id="2198" r:id="rId9"/>
    <p:sldId id="3761" r:id="rId10"/>
    <p:sldId id="3780" r:id="rId11"/>
    <p:sldId id="3779" r:id="rId12"/>
    <p:sldId id="3778" r:id="rId13"/>
    <p:sldId id="3777" r:id="rId14"/>
    <p:sldId id="3762" r:id="rId15"/>
    <p:sldId id="3763" r:id="rId16"/>
    <p:sldId id="3764" r:id="rId17"/>
    <p:sldId id="3765" r:id="rId18"/>
    <p:sldId id="3766" r:id="rId19"/>
    <p:sldId id="3767" r:id="rId20"/>
    <p:sldId id="3768" r:id="rId21"/>
    <p:sldId id="3769" r:id="rId22"/>
    <p:sldId id="3770" r:id="rId23"/>
    <p:sldId id="3771" r:id="rId24"/>
    <p:sldId id="3772" r:id="rId25"/>
    <p:sldId id="3773" r:id="rId26"/>
    <p:sldId id="3774" r:id="rId27"/>
    <p:sldId id="3775" r:id="rId28"/>
    <p:sldId id="3776" r:id="rId29"/>
    <p:sldId id="2242" r:id="rId30"/>
    <p:sldId id="2200" r:id="rId31"/>
    <p:sldId id="2201" r:id="rId32"/>
    <p:sldId id="2243" r:id="rId33"/>
    <p:sldId id="2202" r:id="rId34"/>
    <p:sldId id="2244" r:id="rId35"/>
    <p:sldId id="2203" r:id="rId36"/>
    <p:sldId id="3415" r:id="rId37"/>
    <p:sldId id="3746" r:id="rId38"/>
    <p:sldId id="3747" r:id="rId39"/>
    <p:sldId id="3748" r:id="rId40"/>
    <p:sldId id="3749" r:id="rId41"/>
    <p:sldId id="3751" r:id="rId42"/>
    <p:sldId id="3752" r:id="rId43"/>
    <p:sldId id="3753" r:id="rId44"/>
    <p:sldId id="3754" r:id="rId45"/>
    <p:sldId id="3755" r:id="rId46"/>
    <p:sldId id="3414" r:id="rId47"/>
    <p:sldId id="3758" r:id="rId48"/>
    <p:sldId id="3759" r:id="rId49"/>
    <p:sldId id="3760" r:id="rId50"/>
    <p:sldId id="4239" r:id="rId51"/>
    <p:sldId id="4024" r:id="rId52"/>
    <p:sldId id="4235" r:id="rId53"/>
    <p:sldId id="4236" r:id="rId54"/>
    <p:sldId id="4237" r:id="rId55"/>
    <p:sldId id="2213" r:id="rId56"/>
    <p:sldId id="2214" r:id="rId57"/>
    <p:sldId id="2245" r:id="rId58"/>
    <p:sldId id="2216" r:id="rId59"/>
    <p:sldId id="2250" r:id="rId60"/>
    <p:sldId id="2217" r:id="rId61"/>
    <p:sldId id="368" r:id="rId62"/>
    <p:sldId id="4220" r:id="rId63"/>
    <p:sldId id="4221" r:id="rId64"/>
    <p:sldId id="4222" r:id="rId65"/>
    <p:sldId id="4223" r:id="rId66"/>
    <p:sldId id="4224" r:id="rId67"/>
    <p:sldId id="4225" r:id="rId68"/>
    <p:sldId id="4226" r:id="rId69"/>
    <p:sldId id="4227" r:id="rId70"/>
    <p:sldId id="4228" r:id="rId71"/>
    <p:sldId id="4229" r:id="rId72"/>
    <p:sldId id="4230" r:id="rId73"/>
    <p:sldId id="4231" r:id="rId74"/>
    <p:sldId id="4232" r:id="rId75"/>
    <p:sldId id="4233" r:id="rId76"/>
    <p:sldId id="4238" r:id="rId77"/>
    <p:sldId id="2394" r:id="rId78"/>
    <p:sldId id="2221" r:id="rId79"/>
    <p:sldId id="3050" r:id="rId80"/>
    <p:sldId id="4219" r:id="rId81"/>
    <p:sldId id="2224" r:id="rId82"/>
    <p:sldId id="2226" r:id="rId83"/>
    <p:sldId id="2227" r:id="rId84"/>
    <p:sldId id="1037" r:id="rId85"/>
    <p:sldId id="772" r:id="rId86"/>
    <p:sldId id="2228" r:id="rId87"/>
    <p:sldId id="2125" r:id="rId88"/>
    <p:sldId id="773" r:id="rId89"/>
    <p:sldId id="774" r:id="rId90"/>
    <p:sldId id="775" r:id="rId91"/>
    <p:sldId id="2229" r:id="rId92"/>
    <p:sldId id="2223" r:id="rId93"/>
    <p:sldId id="2230" r:id="rId94"/>
    <p:sldId id="2634" r:id="rId95"/>
    <p:sldId id="2635" r:id="rId96"/>
    <p:sldId id="2636" r:id="rId97"/>
    <p:sldId id="2234" r:id="rId98"/>
    <p:sldId id="2235" r:id="rId99"/>
    <p:sldId id="2158" r:id="rId100"/>
    <p:sldId id="2159" r:id="rId101"/>
    <p:sldId id="2166" r:id="rId102"/>
    <p:sldId id="2225" r:id="rId103"/>
    <p:sldId id="2236"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0"/>
    <p:restoredTop sz="78695"/>
  </p:normalViewPr>
  <p:slideViewPr>
    <p:cSldViewPr snapToGrid="0" snapToObjects="1">
      <p:cViewPr>
        <p:scale>
          <a:sx n="80" d="100"/>
          <a:sy n="80" d="100"/>
        </p:scale>
        <p:origin x="688" y="5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5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0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936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111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5540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4024530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798374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96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613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90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96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115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9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301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16354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the words to </a:t>
            </a:r>
            <a:r>
              <a:rPr lang="en-US"/>
              <a:t>the correct row. </a:t>
            </a:r>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57190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113+</a:t>
            </a:r>
          </a:p>
          <a:p>
            <a:endParaRPr lang="en-US" dirty="0"/>
          </a:p>
          <a:p>
            <a:r>
              <a:rPr lang="en-US" dirty="0"/>
              <a:t>Depending on dialect, this word can be pronounced: </a:t>
            </a:r>
          </a:p>
          <a:p>
            <a:r>
              <a:rPr lang="en-US" dirty="0"/>
              <a:t>/t/+/or/+/d/, </a:t>
            </a:r>
          </a:p>
          <a:p>
            <a:r>
              <a:rPr lang="en-US" dirty="0"/>
              <a:t>/t/+/</a:t>
            </a:r>
            <a:r>
              <a:rPr lang="en-US" dirty="0" err="1"/>
              <a:t>ə</a:t>
            </a:r>
            <a:r>
              <a:rPr lang="en-US" dirty="0"/>
              <a:t>/+/w/+/or/ (or /er/) +/d/,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/t/+/oo/+/w/+/or/ (or /er/)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16562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OUGH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24430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54484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defTabSz="966612">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33516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60995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83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56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29065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05243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29.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115</a:t>
            </a:r>
          </a:p>
          <a:p>
            <a:pPr algn="ctr"/>
            <a:r>
              <a:rPr lang="en-US" sz="6000" b="1" dirty="0">
                <a:solidFill>
                  <a:srgbClr val="E05436"/>
                </a:solidFill>
                <a:latin typeface="Century Gothic" panose="020B0502020202020204" pitchFamily="34" charset="0"/>
              </a:rPr>
              <a:t>Alternate Long U</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31082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Last Saturday, Corey took Louis to the park to play. Louis played a new game with a group of his friends. The game was going well, but then a few of the kids started to argue about the rules. The game could not continue while the kids were arguing. This made the rest of the group angry.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a few minutes, Corey came to the rescue. He said, “if you all continue to argue, you will not have any time left to play.” This made everyone stop and think. The kids agreed that they wanted to spend their time playing instead of arguing. “See,” Louis yelled, “this is why Corey is the best uncle on earth!”</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02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06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417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791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9889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917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160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84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4838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006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4923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9745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7311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7029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049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5654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867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2623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415B57-1284-016C-34BE-853CAEECC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92" y="870857"/>
            <a:ext cx="2769021" cy="3675692"/>
          </a:xfrm>
          <a:prstGeom prst="rect">
            <a:avLst/>
          </a:prstGeom>
          <a:ln w="12700">
            <a:solidFill>
              <a:schemeClr val="tx1"/>
            </a:solidFill>
          </a:ln>
        </p:spPr>
      </p:pic>
      <p:sp>
        <p:nvSpPr>
          <p:cNvPr id="4" name="TextBox 21">
            <a:extLst>
              <a:ext uri="{FF2B5EF4-FFF2-40B4-BE49-F238E27FC236}">
                <a16:creationId xmlns:a16="http://schemas.microsoft.com/office/drawing/2014/main" id="{5842EFD3-4D04-039D-7DF3-A809AF7B74AF}"/>
              </a:ext>
            </a:extLst>
          </p:cNvPr>
          <p:cNvSpPr txBox="1">
            <a:spLocks noChangeArrowheads="1"/>
          </p:cNvSpPr>
          <p:nvPr/>
        </p:nvSpPr>
        <p:spPr bwMode="auto">
          <a:xfrm>
            <a:off x="949688"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5" name="TextBox 21">
            <a:extLst>
              <a:ext uri="{FF2B5EF4-FFF2-40B4-BE49-F238E27FC236}">
                <a16:creationId xmlns:a16="http://schemas.microsoft.com/office/drawing/2014/main" id="{C9A22A31-3879-FD07-20C0-5CB623786D31}"/>
              </a:ext>
            </a:extLst>
          </p:cNvPr>
          <p:cNvSpPr txBox="1">
            <a:spLocks noChangeArrowheads="1"/>
          </p:cNvSpPr>
          <p:nvPr/>
        </p:nvSpPr>
        <p:spPr bwMode="auto">
          <a:xfrm>
            <a:off x="5357087"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cube</a:t>
            </a:r>
          </a:p>
        </p:txBody>
      </p:sp>
      <p:pic>
        <p:nvPicPr>
          <p:cNvPr id="7" name="Picture 6">
            <a:extLst>
              <a:ext uri="{FF2B5EF4-FFF2-40B4-BE49-F238E27FC236}">
                <a16:creationId xmlns:a16="http://schemas.microsoft.com/office/drawing/2014/main" id="{94710E71-FBF2-22CA-C999-34E8D1071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89" y="870857"/>
            <a:ext cx="2790537" cy="3674969"/>
          </a:xfrm>
          <a:prstGeom prst="rect">
            <a:avLst/>
          </a:prstGeom>
          <a:ln w="12700">
            <a:solidFill>
              <a:schemeClr val="tx1"/>
            </a:solidFill>
          </a:ln>
        </p:spPr>
      </p:pic>
    </p:spTree>
    <p:extLst>
      <p:ext uri="{BB962C8B-B14F-4D97-AF65-F5344CB8AC3E}">
        <p14:creationId xmlns:p14="http://schemas.microsoft.com/office/powerpoint/2010/main" val="201687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13" name="Picture 12">
            <a:extLst>
              <a:ext uri="{FF2B5EF4-FFF2-40B4-BE49-F238E27FC236}">
                <a16:creationId xmlns:a16="http://schemas.microsoft.com/office/drawing/2014/main" id="{591EF384-7AD6-A590-CD5F-ECFC38A9A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73361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355718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pic>
        <p:nvPicPr>
          <p:cNvPr id="5" name="Picture 4">
            <a:extLst>
              <a:ext uri="{FF2B5EF4-FFF2-40B4-BE49-F238E27FC236}">
                <a16:creationId xmlns:a16="http://schemas.microsoft.com/office/drawing/2014/main" id="{81E6AA59-8534-F4D8-44A8-E47346BBF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620583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82849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115</a:t>
            </a:r>
          </a:p>
          <a:p>
            <a:pPr algn="ctr"/>
            <a:r>
              <a:rPr lang="en-US" sz="4800" b="1" dirty="0">
                <a:solidFill>
                  <a:srgbClr val="E05436"/>
                </a:solidFill>
                <a:latin typeface="Century Gothic" panose="020B0502020202020204" pitchFamily="34" charset="0"/>
              </a:rPr>
              <a:t>Alternate Long U</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556212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1955561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shout</a:t>
            </a:r>
          </a:p>
        </p:txBody>
      </p:sp>
      <p:pic>
        <p:nvPicPr>
          <p:cNvPr id="7" name="Picture 6">
            <a:extLst>
              <a:ext uri="{FF2B5EF4-FFF2-40B4-BE49-F238E27FC236}">
                <a16:creationId xmlns:a16="http://schemas.microsoft.com/office/drawing/2014/main" id="{C3B05427-6640-1454-AF74-9E7020F24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23717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818870" y="5368020"/>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soup</a:t>
            </a: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5" name="TextBox 21">
            <a:extLst>
              <a:ext uri="{FF2B5EF4-FFF2-40B4-BE49-F238E27FC236}">
                <a16:creationId xmlns:a16="http://schemas.microsoft.com/office/drawing/2014/main" id="{C8E9CF85-32E4-A821-B972-D5BF4EA6E92F}"/>
              </a:ext>
            </a:extLst>
          </p:cNvPr>
          <p:cNvSpPr txBox="1">
            <a:spLocks noChangeArrowheads="1"/>
          </p:cNvSpPr>
          <p:nvPr/>
        </p:nvSpPr>
        <p:spPr bwMode="auto">
          <a:xfrm>
            <a:off x="4898574" y="5370973"/>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group</a:t>
            </a:r>
          </a:p>
        </p:txBody>
      </p:sp>
    </p:spTree>
    <p:extLst>
      <p:ext uri="{BB962C8B-B14F-4D97-AF65-F5344CB8AC3E}">
        <p14:creationId xmlns:p14="http://schemas.microsoft.com/office/powerpoint/2010/main" val="9809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6" name="Picture 5">
            <a:extLst>
              <a:ext uri="{FF2B5EF4-FFF2-40B4-BE49-F238E27FC236}">
                <a16:creationId xmlns:a16="http://schemas.microsoft.com/office/drawing/2014/main" id="{B07EDC86-EBDB-2919-BE85-790148A84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168989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47AE58C3-D402-980C-51FE-A1971C8EF5F0}"/>
              </a:ext>
            </a:extLst>
          </p:cNvPr>
          <p:cNvSpPr/>
          <p:nvPr/>
        </p:nvSpPr>
        <p:spPr>
          <a:xfrm>
            <a:off x="3234323" y="2375306"/>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0A4B78C2-09D5-053B-4FAA-DB6217D66387}"/>
              </a:ext>
            </a:extLst>
          </p:cNvPr>
          <p:cNvSpPr/>
          <p:nvPr/>
        </p:nvSpPr>
        <p:spPr>
          <a:xfrm>
            <a:off x="3234322" y="4454477"/>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65700E5-E5E8-C528-8E0A-C82346309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845208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nephew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96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rescue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24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1938423" y="533803"/>
            <a:ext cx="52671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eucalyptus</a:t>
            </a:r>
          </a:p>
        </p:txBody>
      </p:sp>
      <p:sp>
        <p:nvSpPr>
          <p:cNvPr id="5" name="TextBox 4">
            <a:extLst>
              <a:ext uri="{FF2B5EF4-FFF2-40B4-BE49-F238E27FC236}">
                <a16:creationId xmlns:a16="http://schemas.microsoft.com/office/drawing/2014/main" id="{8D8FA0F3-65E3-4840-9A28-68AE953C228F}"/>
              </a:ext>
            </a:extLst>
          </p:cNvPr>
          <p:cNvSpPr txBox="1">
            <a:spLocks noChangeArrowheads="1"/>
          </p:cNvSpPr>
          <p:nvPr/>
        </p:nvSpPr>
        <p:spPr bwMode="auto">
          <a:xfrm>
            <a:off x="1221759"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47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6340ABE-6035-4342-ABF0-C6643B5A71B9}"/>
              </a:ext>
            </a:extLst>
          </p:cNvPr>
          <p:cNvGraphicFramePr>
            <a:graphicFrameLocks noGrp="1"/>
          </p:cNvGraphicFramePr>
          <p:nvPr/>
        </p:nvGraphicFramePr>
        <p:xfrm>
          <a:off x="235143" y="1006767"/>
          <a:ext cx="8673714" cy="4937760"/>
        </p:xfrm>
        <a:graphic>
          <a:graphicData uri="http://schemas.openxmlformats.org/drawingml/2006/table">
            <a:tbl>
              <a:tblPr firstRow="1" bandRow="1"/>
              <a:tblGrid>
                <a:gridCol w="1445619">
                  <a:extLst>
                    <a:ext uri="{9D8B030D-6E8A-4147-A177-3AD203B41FA5}">
                      <a16:colId xmlns:a16="http://schemas.microsoft.com/office/drawing/2014/main" val="1749625168"/>
                    </a:ext>
                  </a:extLst>
                </a:gridCol>
                <a:gridCol w="1445619">
                  <a:extLst>
                    <a:ext uri="{9D8B030D-6E8A-4147-A177-3AD203B41FA5}">
                      <a16:colId xmlns:a16="http://schemas.microsoft.com/office/drawing/2014/main" val="3705763019"/>
                    </a:ext>
                  </a:extLst>
                </a:gridCol>
                <a:gridCol w="1445619">
                  <a:extLst>
                    <a:ext uri="{9D8B030D-6E8A-4147-A177-3AD203B41FA5}">
                      <a16:colId xmlns:a16="http://schemas.microsoft.com/office/drawing/2014/main" val="4235823121"/>
                    </a:ext>
                  </a:extLst>
                </a:gridCol>
                <a:gridCol w="1445619">
                  <a:extLst>
                    <a:ext uri="{9D8B030D-6E8A-4147-A177-3AD203B41FA5}">
                      <a16:colId xmlns:a16="http://schemas.microsoft.com/office/drawing/2014/main" val="2628001373"/>
                    </a:ext>
                  </a:extLst>
                </a:gridCol>
                <a:gridCol w="1445619">
                  <a:extLst>
                    <a:ext uri="{9D8B030D-6E8A-4147-A177-3AD203B41FA5}">
                      <a16:colId xmlns:a16="http://schemas.microsoft.com/office/drawing/2014/main" val="560930279"/>
                    </a:ext>
                  </a:extLst>
                </a:gridCol>
                <a:gridCol w="1445619">
                  <a:extLst>
                    <a:ext uri="{9D8B030D-6E8A-4147-A177-3AD203B41FA5}">
                      <a16:colId xmlns:a16="http://schemas.microsoft.com/office/drawing/2014/main" val="1747587456"/>
                    </a:ext>
                  </a:extLst>
                </a:gridCol>
              </a:tblGrid>
              <a:tr h="1005840">
                <a:tc>
                  <a:txBody>
                    <a:bodyPr/>
                    <a:lstStyle/>
                    <a:p>
                      <a:pPr algn="ctr"/>
                      <a:r>
                        <a:rPr lang="en-US" sz="4400" b="1" dirty="0" err="1">
                          <a:latin typeface="Century Gothic" panose="020B0502020202020204" pitchFamily="34" charset="0"/>
                        </a:rPr>
                        <a:t>u_e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ew</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ui</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ou</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eu</a:t>
                      </a:r>
                      <a:endParaRPr lang="en-US" sz="4400" b="1" dirty="0">
                        <a:latin typeface="Century Gothic" panose="020B0502020202020204" pitchFamily="34" charset="0"/>
                      </a:endParaRPr>
                    </a:p>
                  </a:txBody>
                  <a:tcPr anchor="ctr"/>
                </a:tc>
                <a:extLst>
                  <a:ext uri="{0D108BD9-81ED-4DB2-BD59-A6C34878D82A}">
                    <a16:rowId xmlns:a16="http://schemas.microsoft.com/office/drawing/2014/main" val="2599710305"/>
                  </a:ext>
                </a:extLst>
              </a:tr>
              <a:tr h="3931920">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extLst>
                  <a:ext uri="{0D108BD9-81ED-4DB2-BD59-A6C34878D82A}">
                    <a16:rowId xmlns:a16="http://schemas.microsoft.com/office/drawing/2014/main" val="2354173406"/>
                  </a:ext>
                </a:extLst>
              </a:tr>
            </a:tbl>
          </a:graphicData>
        </a:graphic>
      </p:graphicFrame>
      <p:pic>
        <p:nvPicPr>
          <p:cNvPr id="10" name="Picture 9">
            <a:extLst>
              <a:ext uri="{FF2B5EF4-FFF2-40B4-BE49-F238E27FC236}">
                <a16:creationId xmlns:a16="http://schemas.microsoft.com/office/drawing/2014/main" id="{1BEC71AB-6DA3-9689-8755-D3D21D32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500" y="4059826"/>
            <a:ext cx="1059024" cy="1405784"/>
          </a:xfrm>
          <a:prstGeom prst="rect">
            <a:avLst/>
          </a:prstGeom>
          <a:ln w="12700">
            <a:solidFill>
              <a:schemeClr val="tx1"/>
            </a:solidFill>
          </a:ln>
        </p:spPr>
      </p:pic>
      <p:pic>
        <p:nvPicPr>
          <p:cNvPr id="12" name="Picture 11">
            <a:extLst>
              <a:ext uri="{FF2B5EF4-FFF2-40B4-BE49-F238E27FC236}">
                <a16:creationId xmlns:a16="http://schemas.microsoft.com/office/drawing/2014/main" id="{0F496931-36BE-42B2-5499-CCA130B85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37" y="2346916"/>
            <a:ext cx="1092111" cy="1449705"/>
          </a:xfrm>
          <a:prstGeom prst="rect">
            <a:avLst/>
          </a:prstGeom>
          <a:ln w="12700">
            <a:solidFill>
              <a:schemeClr val="tx1"/>
            </a:solidFill>
          </a:ln>
        </p:spPr>
      </p:pic>
      <p:pic>
        <p:nvPicPr>
          <p:cNvPr id="13" name="Picture 12">
            <a:extLst>
              <a:ext uri="{FF2B5EF4-FFF2-40B4-BE49-F238E27FC236}">
                <a16:creationId xmlns:a16="http://schemas.microsoft.com/office/drawing/2014/main" id="{B76550B9-8D0D-1DFD-A515-DD896C31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106" y="2346916"/>
            <a:ext cx="1092111" cy="1449705"/>
          </a:xfrm>
          <a:prstGeom prst="rect">
            <a:avLst/>
          </a:prstGeom>
          <a:ln w="12700">
            <a:solidFill>
              <a:schemeClr val="tx1"/>
            </a:solidFill>
          </a:ln>
        </p:spPr>
      </p:pic>
      <p:pic>
        <p:nvPicPr>
          <p:cNvPr id="14" name="Picture 13">
            <a:extLst>
              <a:ext uri="{FF2B5EF4-FFF2-40B4-BE49-F238E27FC236}">
                <a16:creationId xmlns:a16="http://schemas.microsoft.com/office/drawing/2014/main" id="{0A4E1E4F-A528-8333-7335-E944A310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875" y="2346916"/>
            <a:ext cx="1092111" cy="1449705"/>
          </a:xfrm>
          <a:prstGeom prst="rect">
            <a:avLst/>
          </a:prstGeom>
          <a:ln w="12700">
            <a:solidFill>
              <a:schemeClr val="tx1"/>
            </a:solidFill>
          </a:ln>
        </p:spPr>
      </p:pic>
      <p:pic>
        <p:nvPicPr>
          <p:cNvPr id="15" name="Picture 14">
            <a:extLst>
              <a:ext uri="{FF2B5EF4-FFF2-40B4-BE49-F238E27FC236}">
                <a16:creationId xmlns:a16="http://schemas.microsoft.com/office/drawing/2014/main" id="{35DE358C-36C3-3950-EC81-CB25F91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644" y="2346916"/>
            <a:ext cx="1092111" cy="1449705"/>
          </a:xfrm>
          <a:prstGeom prst="rect">
            <a:avLst/>
          </a:prstGeom>
          <a:ln w="12700">
            <a:solidFill>
              <a:schemeClr val="tx1"/>
            </a:solidFill>
          </a:ln>
        </p:spPr>
      </p:pic>
      <p:pic>
        <p:nvPicPr>
          <p:cNvPr id="16" name="Picture 15">
            <a:extLst>
              <a:ext uri="{FF2B5EF4-FFF2-40B4-BE49-F238E27FC236}">
                <a16:creationId xmlns:a16="http://schemas.microsoft.com/office/drawing/2014/main" id="{73E97713-18AA-06D1-974F-35482FC41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13" y="2346916"/>
            <a:ext cx="1092111" cy="1449705"/>
          </a:xfrm>
          <a:prstGeom prst="rect">
            <a:avLst/>
          </a:prstGeom>
          <a:ln w="12700">
            <a:solidFill>
              <a:schemeClr val="tx1"/>
            </a:solidFill>
          </a:ln>
        </p:spPr>
      </p:pic>
      <p:pic>
        <p:nvPicPr>
          <p:cNvPr id="4" name="Picture 3">
            <a:extLst>
              <a:ext uri="{FF2B5EF4-FFF2-40B4-BE49-F238E27FC236}">
                <a16:creationId xmlns:a16="http://schemas.microsoft.com/office/drawing/2014/main" id="{FCA2E3EE-5D2B-F5B2-FF17-38079E01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32" y="4059826"/>
            <a:ext cx="1093670" cy="1440298"/>
          </a:xfrm>
          <a:prstGeom prst="rect">
            <a:avLst/>
          </a:prstGeom>
          <a:ln w="12700">
            <a:solidFill>
              <a:schemeClr val="tx1"/>
            </a:solidFill>
          </a:ln>
        </p:spPr>
      </p:pic>
      <p:pic>
        <p:nvPicPr>
          <p:cNvPr id="5" name="Picture 4">
            <a:extLst>
              <a:ext uri="{FF2B5EF4-FFF2-40B4-BE49-F238E27FC236}">
                <a16:creationId xmlns:a16="http://schemas.microsoft.com/office/drawing/2014/main" id="{A89E2623-50F1-21A0-CDCD-564B994D6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545" y="4069233"/>
            <a:ext cx="1093670" cy="1440298"/>
          </a:xfrm>
          <a:prstGeom prst="rect">
            <a:avLst/>
          </a:prstGeom>
          <a:ln w="12700">
            <a:solidFill>
              <a:schemeClr val="tx1"/>
            </a:solidFill>
          </a:ln>
        </p:spPr>
      </p:pic>
      <p:pic>
        <p:nvPicPr>
          <p:cNvPr id="6" name="Picture 5">
            <a:extLst>
              <a:ext uri="{FF2B5EF4-FFF2-40B4-BE49-F238E27FC236}">
                <a16:creationId xmlns:a16="http://schemas.microsoft.com/office/drawing/2014/main" id="{95878839-E186-E044-86BD-BD690C578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887" y="4088233"/>
            <a:ext cx="1093670" cy="1440298"/>
          </a:xfrm>
          <a:prstGeom prst="rect">
            <a:avLst/>
          </a:prstGeom>
          <a:ln w="12700">
            <a:solidFill>
              <a:schemeClr val="tx1"/>
            </a:solidFill>
          </a:ln>
        </p:spPr>
      </p:pic>
      <p:pic>
        <p:nvPicPr>
          <p:cNvPr id="7" name="Picture 6">
            <a:extLst>
              <a:ext uri="{FF2B5EF4-FFF2-40B4-BE49-F238E27FC236}">
                <a16:creationId xmlns:a16="http://schemas.microsoft.com/office/drawing/2014/main" id="{5295C815-D533-D798-8F08-C3355E24A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993" y="2386521"/>
            <a:ext cx="1093670" cy="1440298"/>
          </a:xfrm>
          <a:prstGeom prst="rect">
            <a:avLst/>
          </a:prstGeom>
          <a:ln w="12700">
            <a:solidFill>
              <a:schemeClr val="tx1"/>
            </a:solidFill>
          </a:ln>
        </p:spPr>
      </p:pic>
    </p:spTree>
    <p:extLst>
      <p:ext uri="{BB962C8B-B14F-4D97-AF65-F5344CB8AC3E}">
        <p14:creationId xmlns:p14="http://schemas.microsoft.com/office/powerpoint/2010/main" val="2906560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0D9765-B8A4-7C11-16B1-8FCC2B622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693" y="145781"/>
            <a:ext cx="2382493" cy="3162601"/>
          </a:xfrm>
          <a:prstGeom prst="rect">
            <a:avLst/>
          </a:prstGeom>
          <a:ln w="12700">
            <a:solidFill>
              <a:schemeClr val="tx1"/>
            </a:solidFill>
          </a:ln>
        </p:spPr>
      </p:pic>
      <p:sp>
        <p:nvSpPr>
          <p:cNvPr id="4" name="TextBox 3">
            <a:extLst>
              <a:ext uri="{FF2B5EF4-FFF2-40B4-BE49-F238E27FC236}">
                <a16:creationId xmlns:a16="http://schemas.microsoft.com/office/drawing/2014/main" id="{3EC33DA0-C6A9-4E0B-E0F4-8ABA8BCD90D0}"/>
              </a:ext>
            </a:extLst>
          </p:cNvPr>
          <p:cNvSpPr txBox="1"/>
          <p:nvPr/>
        </p:nvSpPr>
        <p:spPr>
          <a:xfrm>
            <a:off x="624484"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5" name="TextBox 4">
            <a:extLst>
              <a:ext uri="{FF2B5EF4-FFF2-40B4-BE49-F238E27FC236}">
                <a16:creationId xmlns:a16="http://schemas.microsoft.com/office/drawing/2014/main" id="{959F3939-DDB3-74AA-39F8-56E9D68B2CDB}"/>
              </a:ext>
            </a:extLst>
          </p:cNvPr>
          <p:cNvSpPr txBox="1"/>
          <p:nvPr/>
        </p:nvSpPr>
        <p:spPr>
          <a:xfrm>
            <a:off x="2497073"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6" name="TextBox 5">
            <a:extLst>
              <a:ext uri="{FF2B5EF4-FFF2-40B4-BE49-F238E27FC236}">
                <a16:creationId xmlns:a16="http://schemas.microsoft.com/office/drawing/2014/main" id="{09FDDDC1-CBB1-20BF-AF25-ABCA0B3AE1A4}"/>
              </a:ext>
            </a:extLst>
          </p:cNvPr>
          <p:cNvSpPr txBox="1"/>
          <p:nvPr/>
        </p:nvSpPr>
        <p:spPr>
          <a:xfrm>
            <a:off x="625642"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7" name="TextBox 6">
            <a:extLst>
              <a:ext uri="{FF2B5EF4-FFF2-40B4-BE49-F238E27FC236}">
                <a16:creationId xmlns:a16="http://schemas.microsoft.com/office/drawing/2014/main" id="{C74D8E36-650D-15B9-03B9-9B0A879C1CAC}"/>
              </a:ext>
            </a:extLst>
          </p:cNvPr>
          <p:cNvSpPr txBox="1"/>
          <p:nvPr/>
        </p:nvSpPr>
        <p:spPr>
          <a:xfrm>
            <a:off x="2498231"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D9EC07B-ACBD-F0F2-9499-B8310DA977C6}"/>
              </a:ext>
            </a:extLst>
          </p:cNvPr>
          <p:cNvSpPr txBox="1"/>
          <p:nvPr/>
        </p:nvSpPr>
        <p:spPr>
          <a:xfrm>
            <a:off x="626800"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2C06E9E-4172-F9F9-285F-07ED747B0A52}"/>
              </a:ext>
            </a:extLst>
          </p:cNvPr>
          <p:cNvSpPr txBox="1"/>
          <p:nvPr/>
        </p:nvSpPr>
        <p:spPr>
          <a:xfrm>
            <a:off x="2499389"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49B79DB-0EBF-E237-9AE6-C2DEBC989D94}"/>
              </a:ext>
            </a:extLst>
          </p:cNvPr>
          <p:cNvSpPr txBox="1"/>
          <p:nvPr/>
        </p:nvSpPr>
        <p:spPr>
          <a:xfrm>
            <a:off x="1465104" y="5810604"/>
            <a:ext cx="2063937"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CAE5F65-AE79-C261-BD0B-1D070EA2FFDA}"/>
              </a:ext>
            </a:extLst>
          </p:cNvPr>
          <p:cNvSpPr txBox="1"/>
          <p:nvPr/>
        </p:nvSpPr>
        <p:spPr>
          <a:xfrm>
            <a:off x="4773182" y="3325326"/>
            <a:ext cx="1874520"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38819" y="3322536"/>
            <a:ext cx="1872589" cy="832104"/>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36888" y="4154087"/>
            <a:ext cx="187645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14390947-EDAA-0D4E-E843-033BEE938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814" y="136549"/>
            <a:ext cx="2382493" cy="3181063"/>
          </a:xfrm>
          <a:prstGeom prst="rect">
            <a:avLst/>
          </a:prstGeom>
          <a:ln w="12700">
            <a:solidFill>
              <a:schemeClr val="tx1"/>
            </a:solidFill>
          </a:ln>
        </p:spPr>
      </p:pic>
      <p:sp>
        <p:nvSpPr>
          <p:cNvPr id="13" name="TextBox 12">
            <a:extLst>
              <a:ext uri="{FF2B5EF4-FFF2-40B4-BE49-F238E27FC236}">
                <a16:creationId xmlns:a16="http://schemas.microsoft.com/office/drawing/2014/main" id="{87EE95AF-65D1-3F62-52A4-29EE2E493C28}"/>
              </a:ext>
            </a:extLst>
          </p:cNvPr>
          <p:cNvSpPr txBox="1"/>
          <p:nvPr/>
        </p:nvSpPr>
        <p:spPr>
          <a:xfrm>
            <a:off x="4775647" y="4156324"/>
            <a:ext cx="186124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C59FD8A-7DC7-41D1-5533-9FFE9A40FC06}"/>
              </a:ext>
            </a:extLst>
          </p:cNvPr>
          <p:cNvSpPr txBox="1"/>
          <p:nvPr/>
        </p:nvSpPr>
        <p:spPr>
          <a:xfrm>
            <a:off x="5606851" y="4987322"/>
            <a:ext cx="2063937"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60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3"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2" y="2094674"/>
            <a:ext cx="4177862" cy="12356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200" b="1" i="0" u="none" strike="noStrike" kern="1200" cap="none" spc="0" normalizeH="0" baseline="0" noProof="0" dirty="0">
                <a:ln>
                  <a:noFill/>
                </a:ln>
                <a:solidFill>
                  <a:prstClr val="black"/>
                </a:solidFill>
                <a:effectLst/>
                <a:uLnTx/>
                <a:uFillTx/>
                <a:latin typeface="Century Gothic"/>
                <a:ea typeface="+mn-ea"/>
                <a:cs typeface="+mn-cs"/>
                <a:sym typeface="Century Gothic"/>
              </a:rPr>
              <a:t>curfew</a:t>
            </a:r>
            <a:endParaRPr kumimoji="0" sz="9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5139559" y="2094674"/>
            <a:ext cx="4004441" cy="12356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venue</a:t>
            </a:r>
            <a:endParaRPr kumimoji="0" lang="en-US" sz="9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415626" y="4168102"/>
            <a:ext cx="4312749" cy="13813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you</a:t>
            </a:r>
            <a:endParaRPr kumimoji="0" lang="en-US" sz="9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734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skewed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nephew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hue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argue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996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1" y="138505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rescue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279837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value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46;p36">
            <a:extLst>
              <a:ext uri="{FF2B5EF4-FFF2-40B4-BE49-F238E27FC236}">
                <a16:creationId xmlns:a16="http://schemas.microsoft.com/office/drawing/2014/main" id="{EE8D33FF-6728-886E-BFF2-32DD70726857}"/>
              </a:ext>
            </a:extLst>
          </p:cNvPr>
          <p:cNvSpPr txBox="1"/>
          <p:nvPr/>
        </p:nvSpPr>
        <p:spPr>
          <a:xfrm>
            <a:off x="0" y="421169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group</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50;p36">
            <a:extLst>
              <a:ext uri="{FF2B5EF4-FFF2-40B4-BE49-F238E27FC236}">
                <a16:creationId xmlns:a16="http://schemas.microsoft.com/office/drawing/2014/main" id="{CCD6BEAE-6BBE-C8C9-CC2A-4B94A7B02871}"/>
              </a:ext>
            </a:extLst>
          </p:cNvPr>
          <p:cNvSpPr txBox="1"/>
          <p:nvPr/>
        </p:nvSpPr>
        <p:spPr>
          <a:xfrm>
            <a:off x="1" y="562501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youth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75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115</a:t>
            </a:r>
          </a:p>
          <a:p>
            <a:pPr algn="ctr"/>
            <a:r>
              <a:rPr lang="en-US" sz="4800" b="1" dirty="0">
                <a:solidFill>
                  <a:srgbClr val="E05436"/>
                </a:solidFill>
                <a:latin typeface="Century Gothic" panose="020B0502020202020204" pitchFamily="34" charset="0"/>
              </a:rPr>
              <a:t>Alternate Long U</a:t>
            </a:r>
          </a:p>
        </p:txBody>
      </p:sp>
    </p:spTree>
    <p:extLst>
      <p:ext uri="{BB962C8B-B14F-4D97-AF65-F5344CB8AC3E}">
        <p14:creationId xmlns:p14="http://schemas.microsoft.com/office/powerpoint/2010/main" val="142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415B57-1284-016C-34BE-853CAEECC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92" y="870857"/>
            <a:ext cx="2769021" cy="3675692"/>
          </a:xfrm>
          <a:prstGeom prst="rect">
            <a:avLst/>
          </a:prstGeom>
          <a:ln w="12700">
            <a:solidFill>
              <a:schemeClr val="tx1"/>
            </a:solidFill>
          </a:ln>
        </p:spPr>
      </p:pic>
      <p:sp>
        <p:nvSpPr>
          <p:cNvPr id="4" name="TextBox 21">
            <a:extLst>
              <a:ext uri="{FF2B5EF4-FFF2-40B4-BE49-F238E27FC236}">
                <a16:creationId xmlns:a16="http://schemas.microsoft.com/office/drawing/2014/main" id="{5842EFD3-4D04-039D-7DF3-A809AF7B74AF}"/>
              </a:ext>
            </a:extLst>
          </p:cNvPr>
          <p:cNvSpPr txBox="1">
            <a:spLocks noChangeArrowheads="1"/>
          </p:cNvSpPr>
          <p:nvPr/>
        </p:nvSpPr>
        <p:spPr bwMode="auto">
          <a:xfrm>
            <a:off x="949688"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5" name="TextBox 21">
            <a:extLst>
              <a:ext uri="{FF2B5EF4-FFF2-40B4-BE49-F238E27FC236}">
                <a16:creationId xmlns:a16="http://schemas.microsoft.com/office/drawing/2014/main" id="{C9A22A31-3879-FD07-20C0-5CB623786D31}"/>
              </a:ext>
            </a:extLst>
          </p:cNvPr>
          <p:cNvSpPr txBox="1">
            <a:spLocks noChangeArrowheads="1"/>
          </p:cNvSpPr>
          <p:nvPr/>
        </p:nvSpPr>
        <p:spPr bwMode="auto">
          <a:xfrm>
            <a:off x="5357087" y="4746575"/>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cube</a:t>
            </a:r>
          </a:p>
        </p:txBody>
      </p:sp>
      <p:pic>
        <p:nvPicPr>
          <p:cNvPr id="7" name="Picture 6">
            <a:extLst>
              <a:ext uri="{FF2B5EF4-FFF2-40B4-BE49-F238E27FC236}">
                <a16:creationId xmlns:a16="http://schemas.microsoft.com/office/drawing/2014/main" id="{94710E71-FBF2-22CA-C999-34E8D1071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89" y="870857"/>
            <a:ext cx="2790537" cy="3674969"/>
          </a:xfrm>
          <a:prstGeom prst="rect">
            <a:avLst/>
          </a:prstGeom>
          <a:ln w="12700">
            <a:solidFill>
              <a:schemeClr val="tx1"/>
            </a:solidFill>
          </a:ln>
        </p:spPr>
      </p:pic>
    </p:spTree>
    <p:extLst>
      <p:ext uri="{BB962C8B-B14F-4D97-AF65-F5344CB8AC3E}">
        <p14:creationId xmlns:p14="http://schemas.microsoft.com/office/powerpoint/2010/main" val="32007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13" name="Picture 12">
            <a:extLst>
              <a:ext uri="{FF2B5EF4-FFF2-40B4-BE49-F238E27FC236}">
                <a16:creationId xmlns:a16="http://schemas.microsoft.com/office/drawing/2014/main" id="{591EF384-7AD6-A590-CD5F-ECFC38A9A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74515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49CC7D7A-05E1-D764-C721-208AA8583038}"/>
              </a:ext>
            </a:extLst>
          </p:cNvPr>
          <p:cNvSpPr txBox="1">
            <a:spLocks noChangeArrowheads="1"/>
          </p:cNvSpPr>
          <p:nvPr/>
        </p:nvSpPr>
        <p:spPr bwMode="auto">
          <a:xfrm>
            <a:off x="4280528" y="3429000"/>
            <a:ext cx="355718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pic>
        <p:nvPicPr>
          <p:cNvPr id="5" name="Picture 4">
            <a:extLst>
              <a:ext uri="{FF2B5EF4-FFF2-40B4-BE49-F238E27FC236}">
                <a16:creationId xmlns:a16="http://schemas.microsoft.com/office/drawing/2014/main" id="{81E6AA59-8534-F4D8-44A8-E47346BBF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3871361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2330854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4035598" y="3429000"/>
            <a:ext cx="33939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A125F2E-386B-D59C-0EC5-B057AC90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5" y="296135"/>
            <a:ext cx="2566611" cy="3407006"/>
          </a:xfrm>
          <a:prstGeom prst="rect">
            <a:avLst/>
          </a:prstGeom>
          <a:ln w="12700">
            <a:solidFill>
              <a:schemeClr val="tx1"/>
            </a:solidFill>
          </a:ln>
        </p:spPr>
      </p:pic>
    </p:spTree>
    <p:extLst>
      <p:ext uri="{BB962C8B-B14F-4D97-AF65-F5344CB8AC3E}">
        <p14:creationId xmlns:p14="http://schemas.microsoft.com/office/powerpoint/2010/main" val="1340665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3645272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2875047" y="5254847"/>
            <a:ext cx="33939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shout</a:t>
            </a:r>
          </a:p>
        </p:txBody>
      </p:sp>
      <p:pic>
        <p:nvPicPr>
          <p:cNvPr id="7" name="Picture 6">
            <a:extLst>
              <a:ext uri="{FF2B5EF4-FFF2-40B4-BE49-F238E27FC236}">
                <a16:creationId xmlns:a16="http://schemas.microsoft.com/office/drawing/2014/main" id="{C3B05427-6640-1454-AF74-9E7020F24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Tree>
    <p:extLst>
      <p:ext uri="{BB962C8B-B14F-4D97-AF65-F5344CB8AC3E}">
        <p14:creationId xmlns:p14="http://schemas.microsoft.com/office/powerpoint/2010/main" val="35455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27971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74533F6E-2DE9-A6BC-0F75-4C9B09C532A7}"/>
              </a:ext>
            </a:extLst>
          </p:cNvPr>
          <p:cNvSpPr txBox="1">
            <a:spLocks noChangeArrowheads="1"/>
          </p:cNvSpPr>
          <p:nvPr/>
        </p:nvSpPr>
        <p:spPr bwMode="auto">
          <a:xfrm>
            <a:off x="818870" y="5368020"/>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soup</a:t>
            </a:r>
          </a:p>
        </p:txBody>
      </p:sp>
      <p:pic>
        <p:nvPicPr>
          <p:cNvPr id="6" name="Picture 5">
            <a:extLst>
              <a:ext uri="{FF2B5EF4-FFF2-40B4-BE49-F238E27FC236}">
                <a16:creationId xmlns:a16="http://schemas.microsoft.com/office/drawing/2014/main" id="{44006F42-DA9B-4A3F-0757-46BA1EA8A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5" y="2346916"/>
            <a:ext cx="2118047" cy="2811567"/>
          </a:xfrm>
          <a:prstGeom prst="rect">
            <a:avLst/>
          </a:prstGeom>
          <a:ln w="12700">
            <a:solidFill>
              <a:schemeClr val="tx1"/>
            </a:solidFill>
          </a:ln>
        </p:spPr>
      </p:pic>
      <p:sp>
        <p:nvSpPr>
          <p:cNvPr id="5" name="TextBox 21">
            <a:extLst>
              <a:ext uri="{FF2B5EF4-FFF2-40B4-BE49-F238E27FC236}">
                <a16:creationId xmlns:a16="http://schemas.microsoft.com/office/drawing/2014/main" id="{C8E9CF85-32E4-A821-B972-D5BF4EA6E92F}"/>
              </a:ext>
            </a:extLst>
          </p:cNvPr>
          <p:cNvSpPr txBox="1">
            <a:spLocks noChangeArrowheads="1"/>
          </p:cNvSpPr>
          <p:nvPr/>
        </p:nvSpPr>
        <p:spPr bwMode="auto">
          <a:xfrm>
            <a:off x="4898574" y="5370973"/>
            <a:ext cx="33939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group</a:t>
            </a:r>
          </a:p>
        </p:txBody>
      </p:sp>
    </p:spTree>
    <p:extLst>
      <p:ext uri="{BB962C8B-B14F-4D97-AF65-F5344CB8AC3E}">
        <p14:creationId xmlns:p14="http://schemas.microsoft.com/office/powerpoint/2010/main" val="339244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pic>
        <p:nvPicPr>
          <p:cNvPr id="6" name="Picture 5">
            <a:extLst>
              <a:ext uri="{FF2B5EF4-FFF2-40B4-BE49-F238E27FC236}">
                <a16:creationId xmlns:a16="http://schemas.microsoft.com/office/drawing/2014/main" id="{B07EDC86-EBDB-2919-BE85-790148A84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302247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47AE58C3-D402-980C-51FE-A1971C8EF5F0}"/>
              </a:ext>
            </a:extLst>
          </p:cNvPr>
          <p:cNvSpPr/>
          <p:nvPr/>
        </p:nvSpPr>
        <p:spPr>
          <a:xfrm>
            <a:off x="3234323" y="2375306"/>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0A4B78C2-09D5-053B-4FAA-DB6217D66387}"/>
              </a:ext>
            </a:extLst>
          </p:cNvPr>
          <p:cNvSpPr/>
          <p:nvPr/>
        </p:nvSpPr>
        <p:spPr>
          <a:xfrm>
            <a:off x="3234322" y="4454477"/>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65700E5-E5E8-C528-8E0A-C82346309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04" y="296136"/>
            <a:ext cx="2587063" cy="3407006"/>
          </a:xfrm>
          <a:prstGeom prst="rect">
            <a:avLst/>
          </a:prstGeom>
          <a:ln w="12700">
            <a:solidFill>
              <a:schemeClr val="tx1"/>
            </a:solidFill>
          </a:ln>
        </p:spPr>
      </p:pic>
    </p:spTree>
    <p:extLst>
      <p:ext uri="{BB962C8B-B14F-4D97-AF65-F5344CB8AC3E}">
        <p14:creationId xmlns:p14="http://schemas.microsoft.com/office/powerpoint/2010/main" val="5952276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nephew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10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4686300" y="501146"/>
            <a:ext cx="38503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rescue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522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1938423" y="533803"/>
            <a:ext cx="52671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eucalyptus</a:t>
            </a:r>
          </a:p>
        </p:txBody>
      </p:sp>
      <p:sp>
        <p:nvSpPr>
          <p:cNvPr id="5" name="TextBox 4">
            <a:extLst>
              <a:ext uri="{FF2B5EF4-FFF2-40B4-BE49-F238E27FC236}">
                <a16:creationId xmlns:a16="http://schemas.microsoft.com/office/drawing/2014/main" id="{8D8FA0F3-65E3-4840-9A28-68AE953C228F}"/>
              </a:ext>
            </a:extLst>
          </p:cNvPr>
          <p:cNvSpPr txBox="1">
            <a:spLocks noChangeArrowheads="1"/>
          </p:cNvSpPr>
          <p:nvPr/>
        </p:nvSpPr>
        <p:spPr bwMode="auto">
          <a:xfrm>
            <a:off x="1221759"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175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6340ABE-6035-4342-ABF0-C6643B5A71B9}"/>
              </a:ext>
            </a:extLst>
          </p:cNvPr>
          <p:cNvGraphicFramePr>
            <a:graphicFrameLocks noGrp="1"/>
          </p:cNvGraphicFramePr>
          <p:nvPr/>
        </p:nvGraphicFramePr>
        <p:xfrm>
          <a:off x="235143" y="1006767"/>
          <a:ext cx="8673714" cy="4937760"/>
        </p:xfrm>
        <a:graphic>
          <a:graphicData uri="http://schemas.openxmlformats.org/drawingml/2006/table">
            <a:tbl>
              <a:tblPr firstRow="1" bandRow="1"/>
              <a:tblGrid>
                <a:gridCol w="1445619">
                  <a:extLst>
                    <a:ext uri="{9D8B030D-6E8A-4147-A177-3AD203B41FA5}">
                      <a16:colId xmlns:a16="http://schemas.microsoft.com/office/drawing/2014/main" val="1749625168"/>
                    </a:ext>
                  </a:extLst>
                </a:gridCol>
                <a:gridCol w="1445619">
                  <a:extLst>
                    <a:ext uri="{9D8B030D-6E8A-4147-A177-3AD203B41FA5}">
                      <a16:colId xmlns:a16="http://schemas.microsoft.com/office/drawing/2014/main" val="3705763019"/>
                    </a:ext>
                  </a:extLst>
                </a:gridCol>
                <a:gridCol w="1445619">
                  <a:extLst>
                    <a:ext uri="{9D8B030D-6E8A-4147-A177-3AD203B41FA5}">
                      <a16:colId xmlns:a16="http://schemas.microsoft.com/office/drawing/2014/main" val="4235823121"/>
                    </a:ext>
                  </a:extLst>
                </a:gridCol>
                <a:gridCol w="1445619">
                  <a:extLst>
                    <a:ext uri="{9D8B030D-6E8A-4147-A177-3AD203B41FA5}">
                      <a16:colId xmlns:a16="http://schemas.microsoft.com/office/drawing/2014/main" val="2628001373"/>
                    </a:ext>
                  </a:extLst>
                </a:gridCol>
                <a:gridCol w="1445619">
                  <a:extLst>
                    <a:ext uri="{9D8B030D-6E8A-4147-A177-3AD203B41FA5}">
                      <a16:colId xmlns:a16="http://schemas.microsoft.com/office/drawing/2014/main" val="560930279"/>
                    </a:ext>
                  </a:extLst>
                </a:gridCol>
                <a:gridCol w="1445619">
                  <a:extLst>
                    <a:ext uri="{9D8B030D-6E8A-4147-A177-3AD203B41FA5}">
                      <a16:colId xmlns:a16="http://schemas.microsoft.com/office/drawing/2014/main" val="1747587456"/>
                    </a:ext>
                  </a:extLst>
                </a:gridCol>
              </a:tblGrid>
              <a:tr h="1005840">
                <a:tc>
                  <a:txBody>
                    <a:bodyPr/>
                    <a:lstStyle/>
                    <a:p>
                      <a:pPr algn="ctr"/>
                      <a:r>
                        <a:rPr lang="en-US" sz="4400" b="1" dirty="0" err="1">
                          <a:latin typeface="Century Gothic" panose="020B0502020202020204" pitchFamily="34" charset="0"/>
                        </a:rPr>
                        <a:t>u_e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ew</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ui</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ue</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ou</a:t>
                      </a:r>
                      <a:endParaRPr lang="en-US" sz="4400" b="1" dirty="0">
                        <a:latin typeface="Century Gothic" panose="020B0502020202020204" pitchFamily="34" charset="0"/>
                      </a:endParaRPr>
                    </a:p>
                  </a:txBody>
                  <a:tcPr anchor="ctr"/>
                </a:tc>
                <a:tc>
                  <a:txBody>
                    <a:bodyPr/>
                    <a:lstStyle/>
                    <a:p>
                      <a:pPr algn="ctr"/>
                      <a:r>
                        <a:rPr lang="en-US" sz="4400" b="1" dirty="0" err="1">
                          <a:latin typeface="Century Gothic" panose="020B0502020202020204" pitchFamily="34" charset="0"/>
                        </a:rPr>
                        <a:t>eu</a:t>
                      </a:r>
                      <a:endParaRPr lang="en-US" sz="4400" b="1" dirty="0">
                        <a:latin typeface="Century Gothic" panose="020B0502020202020204" pitchFamily="34" charset="0"/>
                      </a:endParaRPr>
                    </a:p>
                  </a:txBody>
                  <a:tcPr anchor="ctr"/>
                </a:tc>
                <a:extLst>
                  <a:ext uri="{0D108BD9-81ED-4DB2-BD59-A6C34878D82A}">
                    <a16:rowId xmlns:a16="http://schemas.microsoft.com/office/drawing/2014/main" val="2599710305"/>
                  </a:ext>
                </a:extLst>
              </a:tr>
              <a:tr h="3931920">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tc>
                  <a:txBody>
                    <a:bodyPr/>
                    <a:lstStyle/>
                    <a:p>
                      <a:pPr algn="ctr"/>
                      <a:endParaRPr lang="en-US" sz="4400" b="1" dirty="0">
                        <a:latin typeface="Century Gothic" panose="020B0502020202020204" pitchFamily="34" charset="0"/>
                      </a:endParaRPr>
                    </a:p>
                  </a:txBody>
                  <a:tcPr/>
                </a:tc>
                <a:extLst>
                  <a:ext uri="{0D108BD9-81ED-4DB2-BD59-A6C34878D82A}">
                    <a16:rowId xmlns:a16="http://schemas.microsoft.com/office/drawing/2014/main" val="2354173406"/>
                  </a:ext>
                </a:extLst>
              </a:tr>
            </a:tbl>
          </a:graphicData>
        </a:graphic>
      </p:graphicFrame>
      <p:pic>
        <p:nvPicPr>
          <p:cNvPr id="10" name="Picture 9">
            <a:extLst>
              <a:ext uri="{FF2B5EF4-FFF2-40B4-BE49-F238E27FC236}">
                <a16:creationId xmlns:a16="http://schemas.microsoft.com/office/drawing/2014/main" id="{1BEC71AB-6DA3-9689-8755-D3D21D32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500" y="4059826"/>
            <a:ext cx="1059024" cy="1405784"/>
          </a:xfrm>
          <a:prstGeom prst="rect">
            <a:avLst/>
          </a:prstGeom>
          <a:ln w="12700">
            <a:solidFill>
              <a:schemeClr val="tx1"/>
            </a:solidFill>
          </a:ln>
        </p:spPr>
      </p:pic>
      <p:pic>
        <p:nvPicPr>
          <p:cNvPr id="12" name="Picture 11">
            <a:extLst>
              <a:ext uri="{FF2B5EF4-FFF2-40B4-BE49-F238E27FC236}">
                <a16:creationId xmlns:a16="http://schemas.microsoft.com/office/drawing/2014/main" id="{0F496931-36BE-42B2-5499-CCA130B85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37" y="2346916"/>
            <a:ext cx="1092111" cy="1449705"/>
          </a:xfrm>
          <a:prstGeom prst="rect">
            <a:avLst/>
          </a:prstGeom>
          <a:ln w="12700">
            <a:solidFill>
              <a:schemeClr val="tx1"/>
            </a:solidFill>
          </a:ln>
        </p:spPr>
      </p:pic>
      <p:pic>
        <p:nvPicPr>
          <p:cNvPr id="13" name="Picture 12">
            <a:extLst>
              <a:ext uri="{FF2B5EF4-FFF2-40B4-BE49-F238E27FC236}">
                <a16:creationId xmlns:a16="http://schemas.microsoft.com/office/drawing/2014/main" id="{B76550B9-8D0D-1DFD-A515-DD896C31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106" y="2346916"/>
            <a:ext cx="1092111" cy="1449705"/>
          </a:xfrm>
          <a:prstGeom prst="rect">
            <a:avLst/>
          </a:prstGeom>
          <a:ln w="12700">
            <a:solidFill>
              <a:schemeClr val="tx1"/>
            </a:solidFill>
          </a:ln>
        </p:spPr>
      </p:pic>
      <p:pic>
        <p:nvPicPr>
          <p:cNvPr id="14" name="Picture 13">
            <a:extLst>
              <a:ext uri="{FF2B5EF4-FFF2-40B4-BE49-F238E27FC236}">
                <a16:creationId xmlns:a16="http://schemas.microsoft.com/office/drawing/2014/main" id="{0A4E1E4F-A528-8333-7335-E944A3109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9875" y="2346916"/>
            <a:ext cx="1092111" cy="1449705"/>
          </a:xfrm>
          <a:prstGeom prst="rect">
            <a:avLst/>
          </a:prstGeom>
          <a:ln w="12700">
            <a:solidFill>
              <a:schemeClr val="tx1"/>
            </a:solidFill>
          </a:ln>
        </p:spPr>
      </p:pic>
      <p:pic>
        <p:nvPicPr>
          <p:cNvPr id="15" name="Picture 14">
            <a:extLst>
              <a:ext uri="{FF2B5EF4-FFF2-40B4-BE49-F238E27FC236}">
                <a16:creationId xmlns:a16="http://schemas.microsoft.com/office/drawing/2014/main" id="{35DE358C-36C3-3950-EC81-CB25F91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644" y="2346916"/>
            <a:ext cx="1092111" cy="1449705"/>
          </a:xfrm>
          <a:prstGeom prst="rect">
            <a:avLst/>
          </a:prstGeom>
          <a:ln w="12700">
            <a:solidFill>
              <a:schemeClr val="tx1"/>
            </a:solidFill>
          </a:ln>
        </p:spPr>
      </p:pic>
      <p:pic>
        <p:nvPicPr>
          <p:cNvPr id="16" name="Picture 15">
            <a:extLst>
              <a:ext uri="{FF2B5EF4-FFF2-40B4-BE49-F238E27FC236}">
                <a16:creationId xmlns:a16="http://schemas.microsoft.com/office/drawing/2014/main" id="{73E97713-18AA-06D1-974F-35482FC41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13" y="2346916"/>
            <a:ext cx="1092111" cy="1449705"/>
          </a:xfrm>
          <a:prstGeom prst="rect">
            <a:avLst/>
          </a:prstGeom>
          <a:ln w="12700">
            <a:solidFill>
              <a:schemeClr val="tx1"/>
            </a:solidFill>
          </a:ln>
        </p:spPr>
      </p:pic>
      <p:pic>
        <p:nvPicPr>
          <p:cNvPr id="4" name="Picture 3">
            <a:extLst>
              <a:ext uri="{FF2B5EF4-FFF2-40B4-BE49-F238E27FC236}">
                <a16:creationId xmlns:a16="http://schemas.microsoft.com/office/drawing/2014/main" id="{FCA2E3EE-5D2B-F5B2-FF17-38079E01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32" y="4059826"/>
            <a:ext cx="1093670" cy="1440298"/>
          </a:xfrm>
          <a:prstGeom prst="rect">
            <a:avLst/>
          </a:prstGeom>
          <a:ln w="12700">
            <a:solidFill>
              <a:schemeClr val="tx1"/>
            </a:solidFill>
          </a:ln>
        </p:spPr>
      </p:pic>
      <p:pic>
        <p:nvPicPr>
          <p:cNvPr id="5" name="Picture 4">
            <a:extLst>
              <a:ext uri="{FF2B5EF4-FFF2-40B4-BE49-F238E27FC236}">
                <a16:creationId xmlns:a16="http://schemas.microsoft.com/office/drawing/2014/main" id="{A89E2623-50F1-21A0-CDCD-564B994D6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545" y="4069233"/>
            <a:ext cx="1093670" cy="1440298"/>
          </a:xfrm>
          <a:prstGeom prst="rect">
            <a:avLst/>
          </a:prstGeom>
          <a:ln w="12700">
            <a:solidFill>
              <a:schemeClr val="tx1"/>
            </a:solidFill>
          </a:ln>
        </p:spPr>
      </p:pic>
      <p:pic>
        <p:nvPicPr>
          <p:cNvPr id="6" name="Picture 5">
            <a:extLst>
              <a:ext uri="{FF2B5EF4-FFF2-40B4-BE49-F238E27FC236}">
                <a16:creationId xmlns:a16="http://schemas.microsoft.com/office/drawing/2014/main" id="{95878839-E186-E044-86BD-BD690C578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887" y="4088233"/>
            <a:ext cx="1093670" cy="1440298"/>
          </a:xfrm>
          <a:prstGeom prst="rect">
            <a:avLst/>
          </a:prstGeom>
          <a:ln w="12700">
            <a:solidFill>
              <a:schemeClr val="tx1"/>
            </a:solidFill>
          </a:ln>
        </p:spPr>
      </p:pic>
      <p:pic>
        <p:nvPicPr>
          <p:cNvPr id="7" name="Picture 6">
            <a:extLst>
              <a:ext uri="{FF2B5EF4-FFF2-40B4-BE49-F238E27FC236}">
                <a16:creationId xmlns:a16="http://schemas.microsoft.com/office/drawing/2014/main" id="{5295C815-D533-D798-8F08-C3355E24A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993" y="2386521"/>
            <a:ext cx="1093670" cy="1440298"/>
          </a:xfrm>
          <a:prstGeom prst="rect">
            <a:avLst/>
          </a:prstGeom>
          <a:ln w="12700">
            <a:solidFill>
              <a:schemeClr val="tx1"/>
            </a:solidFill>
          </a:ln>
        </p:spPr>
      </p:pic>
    </p:spTree>
    <p:extLst>
      <p:ext uri="{BB962C8B-B14F-4D97-AF65-F5344CB8AC3E}">
        <p14:creationId xmlns:p14="http://schemas.microsoft.com/office/powerpoint/2010/main" val="9934650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0D9765-B8A4-7C11-16B1-8FCC2B622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693" y="145781"/>
            <a:ext cx="2382493" cy="3162601"/>
          </a:xfrm>
          <a:prstGeom prst="rect">
            <a:avLst/>
          </a:prstGeom>
          <a:ln w="12700">
            <a:solidFill>
              <a:schemeClr val="tx1"/>
            </a:solidFill>
          </a:ln>
        </p:spPr>
      </p:pic>
      <p:sp>
        <p:nvSpPr>
          <p:cNvPr id="4" name="TextBox 3">
            <a:extLst>
              <a:ext uri="{FF2B5EF4-FFF2-40B4-BE49-F238E27FC236}">
                <a16:creationId xmlns:a16="http://schemas.microsoft.com/office/drawing/2014/main" id="{3EC33DA0-C6A9-4E0B-E0F4-8ABA8BCD90D0}"/>
              </a:ext>
            </a:extLst>
          </p:cNvPr>
          <p:cNvSpPr txBox="1"/>
          <p:nvPr/>
        </p:nvSpPr>
        <p:spPr>
          <a:xfrm>
            <a:off x="624484"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5" name="TextBox 4">
            <a:extLst>
              <a:ext uri="{FF2B5EF4-FFF2-40B4-BE49-F238E27FC236}">
                <a16:creationId xmlns:a16="http://schemas.microsoft.com/office/drawing/2014/main" id="{959F3939-DDB3-74AA-39F8-56E9D68B2CDB}"/>
              </a:ext>
            </a:extLst>
          </p:cNvPr>
          <p:cNvSpPr txBox="1"/>
          <p:nvPr/>
        </p:nvSpPr>
        <p:spPr>
          <a:xfrm>
            <a:off x="2497073" y="3317613"/>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6" name="TextBox 5">
            <a:extLst>
              <a:ext uri="{FF2B5EF4-FFF2-40B4-BE49-F238E27FC236}">
                <a16:creationId xmlns:a16="http://schemas.microsoft.com/office/drawing/2014/main" id="{09FDDDC1-CBB1-20BF-AF25-ABCA0B3AE1A4}"/>
              </a:ext>
            </a:extLst>
          </p:cNvPr>
          <p:cNvSpPr txBox="1"/>
          <p:nvPr/>
        </p:nvSpPr>
        <p:spPr>
          <a:xfrm>
            <a:off x="625642"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
        <p:nvSpPr>
          <p:cNvPr id="7" name="TextBox 6">
            <a:extLst>
              <a:ext uri="{FF2B5EF4-FFF2-40B4-BE49-F238E27FC236}">
                <a16:creationId xmlns:a16="http://schemas.microsoft.com/office/drawing/2014/main" id="{C74D8E36-650D-15B9-03B9-9B0A879C1CAC}"/>
              </a:ext>
            </a:extLst>
          </p:cNvPr>
          <p:cNvSpPr txBox="1"/>
          <p:nvPr/>
        </p:nvSpPr>
        <p:spPr>
          <a:xfrm>
            <a:off x="2498231" y="4148610"/>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D9EC07B-ACBD-F0F2-9499-B8310DA977C6}"/>
              </a:ext>
            </a:extLst>
          </p:cNvPr>
          <p:cNvSpPr txBox="1"/>
          <p:nvPr/>
        </p:nvSpPr>
        <p:spPr>
          <a:xfrm>
            <a:off x="626800"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2C06E9E-4172-F9F9-285F-07ED747B0A52}"/>
              </a:ext>
            </a:extLst>
          </p:cNvPr>
          <p:cNvSpPr txBox="1"/>
          <p:nvPr/>
        </p:nvSpPr>
        <p:spPr>
          <a:xfrm>
            <a:off x="2499389" y="4979607"/>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49B79DB-0EBF-E237-9AE6-C2DEBC989D94}"/>
              </a:ext>
            </a:extLst>
          </p:cNvPr>
          <p:cNvSpPr txBox="1"/>
          <p:nvPr/>
        </p:nvSpPr>
        <p:spPr>
          <a:xfrm>
            <a:off x="1465104" y="5810604"/>
            <a:ext cx="2063937"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CAE5F65-AE79-C261-BD0B-1D070EA2FFDA}"/>
              </a:ext>
            </a:extLst>
          </p:cNvPr>
          <p:cNvSpPr txBox="1"/>
          <p:nvPr/>
        </p:nvSpPr>
        <p:spPr>
          <a:xfrm>
            <a:off x="4773182" y="3325326"/>
            <a:ext cx="1874520"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38819" y="3322536"/>
            <a:ext cx="1872589" cy="832104"/>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36888" y="4154087"/>
            <a:ext cx="187645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14390947-EDAA-0D4E-E843-033BEE938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814" y="136549"/>
            <a:ext cx="2382493" cy="3181063"/>
          </a:xfrm>
          <a:prstGeom prst="rect">
            <a:avLst/>
          </a:prstGeom>
          <a:ln w="12700">
            <a:solidFill>
              <a:schemeClr val="tx1"/>
            </a:solidFill>
          </a:ln>
        </p:spPr>
      </p:pic>
      <p:sp>
        <p:nvSpPr>
          <p:cNvPr id="13" name="TextBox 12">
            <a:extLst>
              <a:ext uri="{FF2B5EF4-FFF2-40B4-BE49-F238E27FC236}">
                <a16:creationId xmlns:a16="http://schemas.microsoft.com/office/drawing/2014/main" id="{87EE95AF-65D1-3F62-52A4-29EE2E493C28}"/>
              </a:ext>
            </a:extLst>
          </p:cNvPr>
          <p:cNvSpPr txBox="1"/>
          <p:nvPr/>
        </p:nvSpPr>
        <p:spPr>
          <a:xfrm>
            <a:off x="4775647" y="4156324"/>
            <a:ext cx="1861241"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C59FD8A-7DC7-41D1-5533-9FFE9A40FC06}"/>
              </a:ext>
            </a:extLst>
          </p:cNvPr>
          <p:cNvSpPr txBox="1"/>
          <p:nvPr/>
        </p:nvSpPr>
        <p:spPr>
          <a:xfrm>
            <a:off x="5606851" y="4987322"/>
            <a:ext cx="2063937" cy="83210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38950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3" y="1948974"/>
            <a:ext cx="293497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few</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64506" y="1948974"/>
            <a:ext cx="385403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feud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293497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cue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64508" y="3949793"/>
            <a:ext cx="385403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group</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984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CC106-A210-4930-4F3F-614D9FA3A5C9}"/>
              </a:ext>
            </a:extLst>
          </p:cNvPr>
          <p:cNvPicPr>
            <a:picLocks noChangeAspect="1"/>
          </p:cNvPicPr>
          <p:nvPr/>
        </p:nvPicPr>
        <p:blipFill>
          <a:blip r:embed="rId4"/>
          <a:stretch>
            <a:fillRect/>
          </a:stretch>
        </p:blipFill>
        <p:spPr>
          <a:xfrm>
            <a:off x="7912100" y="4532276"/>
            <a:ext cx="1231900" cy="749300"/>
          </a:xfrm>
          <a:prstGeom prst="rect">
            <a:avLst/>
          </a:prstGeom>
        </p:spPr>
      </p:pic>
      <p:pic>
        <p:nvPicPr>
          <p:cNvPr id="5" name="Picture 4">
            <a:extLst>
              <a:ext uri="{FF2B5EF4-FFF2-40B4-BE49-F238E27FC236}">
                <a16:creationId xmlns:a16="http://schemas.microsoft.com/office/drawing/2014/main" id="{5BD85979-B9B5-4E39-FA60-8AD8CEE39EDB}"/>
              </a:ext>
            </a:extLst>
          </p:cNvPr>
          <p:cNvPicPr>
            <a:picLocks noChangeAspect="1"/>
          </p:cNvPicPr>
          <p:nvPr/>
        </p:nvPicPr>
        <p:blipFill>
          <a:blip r:embed="rId5"/>
          <a:stretch>
            <a:fillRect/>
          </a:stretch>
        </p:blipFill>
        <p:spPr>
          <a:xfrm>
            <a:off x="682665" y="6054905"/>
            <a:ext cx="1270000" cy="749300"/>
          </a:xfrm>
          <a:prstGeom prst="rect">
            <a:avLst/>
          </a:prstGeom>
        </p:spPr>
      </p:pic>
      <p:pic>
        <p:nvPicPr>
          <p:cNvPr id="7" name="Picture 6">
            <a:extLst>
              <a:ext uri="{FF2B5EF4-FFF2-40B4-BE49-F238E27FC236}">
                <a16:creationId xmlns:a16="http://schemas.microsoft.com/office/drawing/2014/main" id="{FC847A65-3048-0435-DEEF-C7207922BE2F}"/>
              </a:ext>
            </a:extLst>
          </p:cNvPr>
          <p:cNvPicPr>
            <a:picLocks noChangeAspect="1"/>
          </p:cNvPicPr>
          <p:nvPr/>
        </p:nvPicPr>
        <p:blipFill>
          <a:blip r:embed="rId6"/>
          <a:stretch>
            <a:fillRect/>
          </a:stretch>
        </p:blipFill>
        <p:spPr>
          <a:xfrm>
            <a:off x="6542716" y="6054905"/>
            <a:ext cx="1193800" cy="749300"/>
          </a:xfrm>
          <a:prstGeom prst="rect">
            <a:avLst/>
          </a:prstGeom>
        </p:spPr>
      </p:pic>
      <p:pic>
        <p:nvPicPr>
          <p:cNvPr id="9" name="Picture 8">
            <a:extLst>
              <a:ext uri="{FF2B5EF4-FFF2-40B4-BE49-F238E27FC236}">
                <a16:creationId xmlns:a16="http://schemas.microsoft.com/office/drawing/2014/main" id="{C13E8EF9-616E-6C5A-C0CC-910D0A51FFC3}"/>
              </a:ext>
            </a:extLst>
          </p:cNvPr>
          <p:cNvPicPr>
            <a:picLocks noChangeAspect="1"/>
          </p:cNvPicPr>
          <p:nvPr/>
        </p:nvPicPr>
        <p:blipFill>
          <a:blip r:embed="rId7"/>
          <a:stretch>
            <a:fillRect/>
          </a:stretch>
        </p:blipFill>
        <p:spPr>
          <a:xfrm>
            <a:off x="5017978" y="6060263"/>
            <a:ext cx="1460500" cy="749300"/>
          </a:xfrm>
          <a:prstGeom prst="rect">
            <a:avLst/>
          </a:prstGeom>
        </p:spPr>
      </p:pic>
      <p:pic>
        <p:nvPicPr>
          <p:cNvPr id="11" name="Picture 10">
            <a:extLst>
              <a:ext uri="{FF2B5EF4-FFF2-40B4-BE49-F238E27FC236}">
                <a16:creationId xmlns:a16="http://schemas.microsoft.com/office/drawing/2014/main" id="{537A26DD-1C4E-EAEE-C954-70183C8A77CA}"/>
              </a:ext>
            </a:extLst>
          </p:cNvPr>
          <p:cNvPicPr>
            <a:picLocks noChangeAspect="1"/>
          </p:cNvPicPr>
          <p:nvPr/>
        </p:nvPicPr>
        <p:blipFill>
          <a:blip r:embed="rId8"/>
          <a:stretch>
            <a:fillRect/>
          </a:stretch>
        </p:blipFill>
        <p:spPr>
          <a:xfrm>
            <a:off x="3310714" y="5995015"/>
            <a:ext cx="1346200" cy="749300"/>
          </a:xfrm>
          <a:prstGeom prst="rect">
            <a:avLst/>
          </a:prstGeom>
        </p:spPr>
      </p:pic>
      <p:pic>
        <p:nvPicPr>
          <p:cNvPr id="13" name="Picture 12">
            <a:extLst>
              <a:ext uri="{FF2B5EF4-FFF2-40B4-BE49-F238E27FC236}">
                <a16:creationId xmlns:a16="http://schemas.microsoft.com/office/drawing/2014/main" id="{0A21894A-ACD7-C1D7-8464-C1F9EF9ED454}"/>
              </a:ext>
            </a:extLst>
          </p:cNvPr>
          <p:cNvPicPr>
            <a:picLocks noChangeAspect="1"/>
          </p:cNvPicPr>
          <p:nvPr/>
        </p:nvPicPr>
        <p:blipFill>
          <a:blip r:embed="rId9"/>
          <a:stretch>
            <a:fillRect/>
          </a:stretch>
        </p:blipFill>
        <p:spPr>
          <a:xfrm>
            <a:off x="2005863" y="5980519"/>
            <a:ext cx="1193800" cy="749300"/>
          </a:xfrm>
          <a:prstGeom prst="rect">
            <a:avLst/>
          </a:prstGeom>
        </p:spPr>
      </p:pic>
      <p:pic>
        <p:nvPicPr>
          <p:cNvPr id="15" name="Picture 14">
            <a:extLst>
              <a:ext uri="{FF2B5EF4-FFF2-40B4-BE49-F238E27FC236}">
                <a16:creationId xmlns:a16="http://schemas.microsoft.com/office/drawing/2014/main" id="{B37F8C52-55E3-0358-8405-853CD367145A}"/>
              </a:ext>
            </a:extLst>
          </p:cNvPr>
          <p:cNvPicPr>
            <a:picLocks noChangeAspect="1"/>
          </p:cNvPicPr>
          <p:nvPr/>
        </p:nvPicPr>
        <p:blipFill>
          <a:blip r:embed="rId10"/>
          <a:stretch>
            <a:fillRect/>
          </a:stretch>
        </p:blipFill>
        <p:spPr>
          <a:xfrm>
            <a:off x="6754926" y="5339972"/>
            <a:ext cx="1193800" cy="749300"/>
          </a:xfrm>
          <a:prstGeom prst="rect">
            <a:avLst/>
          </a:prstGeom>
        </p:spPr>
      </p:pic>
      <p:pic>
        <p:nvPicPr>
          <p:cNvPr id="17" name="Picture 16">
            <a:extLst>
              <a:ext uri="{FF2B5EF4-FFF2-40B4-BE49-F238E27FC236}">
                <a16:creationId xmlns:a16="http://schemas.microsoft.com/office/drawing/2014/main" id="{D8F17237-A085-A6DA-CA12-F09B7B9C1657}"/>
              </a:ext>
            </a:extLst>
          </p:cNvPr>
          <p:cNvPicPr>
            <a:picLocks noChangeAspect="1"/>
          </p:cNvPicPr>
          <p:nvPr/>
        </p:nvPicPr>
        <p:blipFill>
          <a:blip r:embed="rId11"/>
          <a:stretch>
            <a:fillRect/>
          </a:stretch>
        </p:blipFill>
        <p:spPr>
          <a:xfrm>
            <a:off x="5445052" y="5266283"/>
            <a:ext cx="1168400" cy="749300"/>
          </a:xfrm>
          <a:prstGeom prst="rect">
            <a:avLst/>
          </a:prstGeom>
        </p:spPr>
      </p:pic>
      <p:pic>
        <p:nvPicPr>
          <p:cNvPr id="19" name="Picture 18">
            <a:extLst>
              <a:ext uri="{FF2B5EF4-FFF2-40B4-BE49-F238E27FC236}">
                <a16:creationId xmlns:a16="http://schemas.microsoft.com/office/drawing/2014/main" id="{E6B26582-AACA-A120-DB8D-28F9D53B547B}"/>
              </a:ext>
            </a:extLst>
          </p:cNvPr>
          <p:cNvPicPr>
            <a:picLocks noChangeAspect="1"/>
          </p:cNvPicPr>
          <p:nvPr/>
        </p:nvPicPr>
        <p:blipFill>
          <a:blip r:embed="rId12"/>
          <a:stretch>
            <a:fillRect/>
          </a:stretch>
        </p:blipFill>
        <p:spPr>
          <a:xfrm>
            <a:off x="4020659" y="5281576"/>
            <a:ext cx="1231900" cy="749300"/>
          </a:xfrm>
          <a:prstGeom prst="rect">
            <a:avLst/>
          </a:prstGeom>
        </p:spPr>
      </p:pic>
      <p:pic>
        <p:nvPicPr>
          <p:cNvPr id="21" name="Picture 20">
            <a:extLst>
              <a:ext uri="{FF2B5EF4-FFF2-40B4-BE49-F238E27FC236}">
                <a16:creationId xmlns:a16="http://schemas.microsoft.com/office/drawing/2014/main" id="{19695451-0470-3BCA-C75D-9D204BF93826}"/>
              </a:ext>
            </a:extLst>
          </p:cNvPr>
          <p:cNvPicPr>
            <a:picLocks noChangeAspect="1"/>
          </p:cNvPicPr>
          <p:nvPr/>
        </p:nvPicPr>
        <p:blipFill>
          <a:blip r:embed="rId13"/>
          <a:stretch>
            <a:fillRect/>
          </a:stretch>
        </p:blipFill>
        <p:spPr>
          <a:xfrm>
            <a:off x="6845372" y="4571598"/>
            <a:ext cx="1104900" cy="749300"/>
          </a:xfrm>
          <a:prstGeom prst="rect">
            <a:avLst/>
          </a:prstGeom>
        </p:spPr>
      </p:pic>
      <p:pic>
        <p:nvPicPr>
          <p:cNvPr id="23" name="Picture 22">
            <a:extLst>
              <a:ext uri="{FF2B5EF4-FFF2-40B4-BE49-F238E27FC236}">
                <a16:creationId xmlns:a16="http://schemas.microsoft.com/office/drawing/2014/main" id="{08AC604F-9DE2-9134-A41F-45EB02370183}"/>
              </a:ext>
            </a:extLst>
          </p:cNvPr>
          <p:cNvPicPr>
            <a:picLocks noChangeAspect="1"/>
          </p:cNvPicPr>
          <p:nvPr/>
        </p:nvPicPr>
        <p:blipFill>
          <a:blip r:embed="rId14"/>
          <a:stretch>
            <a:fillRect/>
          </a:stretch>
        </p:blipFill>
        <p:spPr>
          <a:xfrm>
            <a:off x="2849527" y="5249678"/>
            <a:ext cx="1092200" cy="736600"/>
          </a:xfrm>
          <a:prstGeom prst="rect">
            <a:avLst/>
          </a:prstGeom>
        </p:spPr>
      </p:pic>
      <p:pic>
        <p:nvPicPr>
          <p:cNvPr id="25" name="Picture 24">
            <a:extLst>
              <a:ext uri="{FF2B5EF4-FFF2-40B4-BE49-F238E27FC236}">
                <a16:creationId xmlns:a16="http://schemas.microsoft.com/office/drawing/2014/main" id="{7A49F142-3691-2A35-1C5A-4BF447CB28F0}"/>
              </a:ext>
            </a:extLst>
          </p:cNvPr>
          <p:cNvPicPr>
            <a:picLocks noChangeAspect="1"/>
          </p:cNvPicPr>
          <p:nvPr/>
        </p:nvPicPr>
        <p:blipFill>
          <a:blip r:embed="rId15"/>
          <a:stretch>
            <a:fillRect/>
          </a:stretch>
        </p:blipFill>
        <p:spPr>
          <a:xfrm>
            <a:off x="1519276" y="5266283"/>
            <a:ext cx="1117600" cy="749300"/>
          </a:xfrm>
          <a:prstGeom prst="rect">
            <a:avLst/>
          </a:prstGeom>
        </p:spPr>
      </p:pic>
      <p:pic>
        <p:nvPicPr>
          <p:cNvPr id="27" name="Picture 26">
            <a:extLst>
              <a:ext uri="{FF2B5EF4-FFF2-40B4-BE49-F238E27FC236}">
                <a16:creationId xmlns:a16="http://schemas.microsoft.com/office/drawing/2014/main" id="{5823DFE9-0688-1C13-59F2-A240C3838AC0}"/>
              </a:ext>
            </a:extLst>
          </p:cNvPr>
          <p:cNvPicPr>
            <a:picLocks noChangeAspect="1"/>
          </p:cNvPicPr>
          <p:nvPr/>
        </p:nvPicPr>
        <p:blipFill>
          <a:blip r:embed="rId16"/>
          <a:stretch>
            <a:fillRect/>
          </a:stretch>
        </p:blipFill>
        <p:spPr>
          <a:xfrm>
            <a:off x="5770532" y="4485086"/>
            <a:ext cx="1066800" cy="749300"/>
          </a:xfrm>
          <a:prstGeom prst="rect">
            <a:avLst/>
          </a:prstGeom>
        </p:spPr>
      </p:pic>
      <p:pic>
        <p:nvPicPr>
          <p:cNvPr id="29" name="Picture 28">
            <a:extLst>
              <a:ext uri="{FF2B5EF4-FFF2-40B4-BE49-F238E27FC236}">
                <a16:creationId xmlns:a16="http://schemas.microsoft.com/office/drawing/2014/main" id="{DC5503EF-1610-34AE-6BBC-7E320839591C}"/>
              </a:ext>
            </a:extLst>
          </p:cNvPr>
          <p:cNvPicPr>
            <a:picLocks noChangeAspect="1"/>
          </p:cNvPicPr>
          <p:nvPr/>
        </p:nvPicPr>
        <p:blipFill>
          <a:blip r:embed="rId17"/>
          <a:stretch>
            <a:fillRect/>
          </a:stretch>
        </p:blipFill>
        <p:spPr>
          <a:xfrm>
            <a:off x="4359796" y="4445361"/>
            <a:ext cx="1308100" cy="749300"/>
          </a:xfrm>
          <a:prstGeom prst="rect">
            <a:avLst/>
          </a:prstGeom>
        </p:spPr>
      </p:pic>
      <p:pic>
        <p:nvPicPr>
          <p:cNvPr id="31" name="Picture 30">
            <a:extLst>
              <a:ext uri="{FF2B5EF4-FFF2-40B4-BE49-F238E27FC236}">
                <a16:creationId xmlns:a16="http://schemas.microsoft.com/office/drawing/2014/main" id="{317A4CE9-2F13-AC44-8DCC-F6F961B1EB46}"/>
              </a:ext>
            </a:extLst>
          </p:cNvPr>
          <p:cNvPicPr>
            <a:picLocks noChangeAspect="1"/>
          </p:cNvPicPr>
          <p:nvPr/>
        </p:nvPicPr>
        <p:blipFill>
          <a:blip r:embed="rId18"/>
          <a:stretch>
            <a:fillRect/>
          </a:stretch>
        </p:blipFill>
        <p:spPr>
          <a:xfrm>
            <a:off x="2808032" y="4415974"/>
            <a:ext cx="1422400" cy="749300"/>
          </a:xfrm>
          <a:prstGeom prst="rect">
            <a:avLst/>
          </a:prstGeom>
        </p:spPr>
      </p:pic>
      <p:pic>
        <p:nvPicPr>
          <p:cNvPr id="33" name="Picture 32">
            <a:extLst>
              <a:ext uri="{FF2B5EF4-FFF2-40B4-BE49-F238E27FC236}">
                <a16:creationId xmlns:a16="http://schemas.microsoft.com/office/drawing/2014/main" id="{875994FD-21B3-A188-BB0A-010937FB3639}"/>
              </a:ext>
            </a:extLst>
          </p:cNvPr>
          <p:cNvPicPr>
            <a:picLocks noChangeAspect="1"/>
          </p:cNvPicPr>
          <p:nvPr/>
        </p:nvPicPr>
        <p:blipFill>
          <a:blip r:embed="rId19"/>
          <a:stretch>
            <a:fillRect/>
          </a:stretch>
        </p:blipFill>
        <p:spPr>
          <a:xfrm>
            <a:off x="1599981" y="4415974"/>
            <a:ext cx="1016000" cy="749300"/>
          </a:xfrm>
          <a:prstGeom prst="rect">
            <a:avLst/>
          </a:prstGeom>
        </p:spPr>
      </p:pic>
      <p:pic>
        <p:nvPicPr>
          <p:cNvPr id="35" name="Picture 34">
            <a:extLst>
              <a:ext uri="{FF2B5EF4-FFF2-40B4-BE49-F238E27FC236}">
                <a16:creationId xmlns:a16="http://schemas.microsoft.com/office/drawing/2014/main" id="{7E164217-56D7-FF30-270C-044AAFE0CFF0}"/>
              </a:ext>
            </a:extLst>
          </p:cNvPr>
          <p:cNvPicPr>
            <a:picLocks noChangeAspect="1"/>
          </p:cNvPicPr>
          <p:nvPr/>
        </p:nvPicPr>
        <p:blipFill>
          <a:blip r:embed="rId20"/>
          <a:stretch>
            <a:fillRect/>
          </a:stretch>
        </p:blipFill>
        <p:spPr>
          <a:xfrm>
            <a:off x="247845" y="5249678"/>
            <a:ext cx="1118358" cy="749808"/>
          </a:xfrm>
          <a:prstGeom prst="rect">
            <a:avLst/>
          </a:prstGeom>
        </p:spPr>
      </p:pic>
      <p:pic>
        <p:nvPicPr>
          <p:cNvPr id="37" name="Picture 36">
            <a:extLst>
              <a:ext uri="{FF2B5EF4-FFF2-40B4-BE49-F238E27FC236}">
                <a16:creationId xmlns:a16="http://schemas.microsoft.com/office/drawing/2014/main" id="{B6AEE4F6-5337-1239-8530-4C851ECFBE6D}"/>
              </a:ext>
            </a:extLst>
          </p:cNvPr>
          <p:cNvPicPr>
            <a:picLocks noChangeAspect="1"/>
          </p:cNvPicPr>
          <p:nvPr/>
        </p:nvPicPr>
        <p:blipFill>
          <a:blip r:embed="rId21"/>
          <a:stretch>
            <a:fillRect/>
          </a:stretch>
        </p:blipFill>
        <p:spPr>
          <a:xfrm>
            <a:off x="289592" y="4500378"/>
            <a:ext cx="1079500" cy="749300"/>
          </a:xfrm>
          <a:prstGeom prst="rect">
            <a:avLst/>
          </a:prstGeom>
        </p:spPr>
      </p:pic>
      <p:pic>
        <p:nvPicPr>
          <p:cNvPr id="39" name="Picture 38">
            <a:extLst>
              <a:ext uri="{FF2B5EF4-FFF2-40B4-BE49-F238E27FC236}">
                <a16:creationId xmlns:a16="http://schemas.microsoft.com/office/drawing/2014/main" id="{9A926D4D-D7B0-6DE0-1BF5-77F1A7F8DD79}"/>
              </a:ext>
            </a:extLst>
          </p:cNvPr>
          <p:cNvPicPr>
            <a:picLocks noChangeAspect="1"/>
          </p:cNvPicPr>
          <p:nvPr/>
        </p:nvPicPr>
        <p:blipFill>
          <a:blip r:embed="rId22"/>
          <a:stretch>
            <a:fillRect/>
          </a:stretch>
        </p:blipFill>
        <p:spPr>
          <a:xfrm>
            <a:off x="2235204" y="438086"/>
            <a:ext cx="1397000" cy="749300"/>
          </a:xfrm>
          <a:prstGeom prst="rect">
            <a:avLst/>
          </a:prstGeom>
        </p:spPr>
      </p:pic>
    </p:spTree>
    <p:extLst>
      <p:ext uri="{BB962C8B-B14F-4D97-AF65-F5344CB8AC3E}">
        <p14:creationId xmlns:p14="http://schemas.microsoft.com/office/powerpoint/2010/main" val="1916266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toward</a:t>
            </a:r>
          </a:p>
        </p:txBody>
      </p:sp>
      <p:sp>
        <p:nvSpPr>
          <p:cNvPr id="2" name="Rectangle 1">
            <a:extLst>
              <a:ext uri="{FF2B5EF4-FFF2-40B4-BE49-F238E27FC236}">
                <a16:creationId xmlns:a16="http://schemas.microsoft.com/office/drawing/2014/main" id="{4AF847E3-A911-4C0F-B6A2-9334BB260FA4}"/>
              </a:ext>
            </a:extLst>
          </p:cNvPr>
          <p:cNvSpPr/>
          <p:nvPr/>
        </p:nvSpPr>
        <p:spPr>
          <a:xfrm>
            <a:off x="1948968"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383BA7-0E84-4DB0-9330-E3A60A039211}"/>
              </a:ext>
            </a:extLst>
          </p:cNvPr>
          <p:cNvSpPr/>
          <p:nvPr/>
        </p:nvSpPr>
        <p:spPr>
          <a:xfrm>
            <a:off x="38747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76B534D9-24F6-4B44-A8F7-68ECCC6B7530}"/>
              </a:ext>
            </a:extLst>
          </p:cNvPr>
          <p:cNvSpPr/>
          <p:nvPr/>
        </p:nvSpPr>
        <p:spPr>
          <a:xfrm>
            <a:off x="2693894"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02F450-7300-EF4D-8155-2D0ED226E39B}"/>
              </a:ext>
            </a:extLst>
          </p:cNvPr>
          <p:cNvSpPr/>
          <p:nvPr/>
        </p:nvSpPr>
        <p:spPr>
          <a:xfrm>
            <a:off x="6446196"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6876E22A-D540-7049-A9EC-0E63BE2331FE}"/>
              </a:ext>
            </a:extLst>
          </p:cNvPr>
          <p:cNvSpPr/>
          <p:nvPr/>
        </p:nvSpPr>
        <p:spPr>
          <a:xfrm>
            <a:off x="5095803" y="409715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CE71279C-C6C5-9142-9B6C-7BF1D77BC449}"/>
              </a:ext>
            </a:extLst>
          </p:cNvPr>
          <p:cNvCxnSpPr>
            <a:cxnSpLocks/>
          </p:cNvCxnSpPr>
          <p:nvPr/>
        </p:nvCxnSpPr>
        <p:spPr>
          <a:xfrm>
            <a:off x="4861560" y="3940320"/>
            <a:ext cx="135555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0DEED11-39C6-0F1B-738F-494C4C73848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6171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through</a:t>
            </a:r>
          </a:p>
        </p:txBody>
      </p:sp>
      <p:sp>
        <p:nvSpPr>
          <p:cNvPr id="2" name="Rectangle 1">
            <a:extLst>
              <a:ext uri="{FF2B5EF4-FFF2-40B4-BE49-F238E27FC236}">
                <a16:creationId xmlns:a16="http://schemas.microsoft.com/office/drawing/2014/main" id="{4AF847E3-A911-4C0F-B6A2-9334BB260FA4}"/>
              </a:ext>
            </a:extLst>
          </p:cNvPr>
          <p:cNvSpPr/>
          <p:nvPr/>
        </p:nvSpPr>
        <p:spPr>
          <a:xfrm>
            <a:off x="2132238" y="407466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08062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5859C93-CCCF-C64A-AA62-A1E203EA27ED}"/>
              </a:ext>
            </a:extLst>
          </p:cNvPr>
          <p:cNvSpPr/>
          <p:nvPr/>
        </p:nvSpPr>
        <p:spPr>
          <a:xfrm>
            <a:off x="5241804" y="40791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BD6D98C-B874-BD49-9CE8-D55DC55A0102}"/>
              </a:ext>
            </a:extLst>
          </p:cNvPr>
          <p:cNvCxnSpPr>
            <a:cxnSpLocks/>
          </p:cNvCxnSpPr>
          <p:nvPr/>
        </p:nvCxnSpPr>
        <p:spPr>
          <a:xfrm>
            <a:off x="3857625" y="3959551"/>
            <a:ext cx="353583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707A72-F669-10CB-5CEA-95B51F8EA170}"/>
              </a:ext>
            </a:extLst>
          </p:cNvPr>
          <p:cNvCxnSpPr>
            <a:cxnSpLocks/>
          </p:cNvCxnSpPr>
          <p:nvPr/>
        </p:nvCxnSpPr>
        <p:spPr>
          <a:xfrm>
            <a:off x="1881268"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7310F19-6CF8-92CE-7BE1-80CECC22F90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411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learn</a:t>
            </a:r>
          </a:p>
        </p:txBody>
      </p:sp>
      <p:sp>
        <p:nvSpPr>
          <p:cNvPr id="2" name="Rectangle 1">
            <a:extLst>
              <a:ext uri="{FF2B5EF4-FFF2-40B4-BE49-F238E27FC236}">
                <a16:creationId xmlns:a16="http://schemas.microsoft.com/office/drawing/2014/main" id="{4AF847E3-A911-4C0F-B6A2-9334BB260FA4}"/>
              </a:ext>
            </a:extLst>
          </p:cNvPr>
          <p:cNvSpPr/>
          <p:nvPr/>
        </p:nvSpPr>
        <p:spPr>
          <a:xfrm>
            <a:off x="2619886"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524B9A-C120-4056-92D0-35DFFC711A08}"/>
              </a:ext>
            </a:extLst>
          </p:cNvPr>
          <p:cNvSpPr/>
          <p:nvPr/>
        </p:nvSpPr>
        <p:spPr>
          <a:xfrm>
            <a:off x="5750440"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D69E432-45C7-C74F-8108-A23E5FECF1C5}"/>
              </a:ext>
            </a:extLst>
          </p:cNvPr>
          <p:cNvSpPr/>
          <p:nvPr/>
        </p:nvSpPr>
        <p:spPr>
          <a:xfrm>
            <a:off x="399840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EDF616D-1F1B-1048-858C-B62B67DDE75C}"/>
              </a:ext>
            </a:extLst>
          </p:cNvPr>
          <p:cNvCxnSpPr>
            <a:cxnSpLocks/>
          </p:cNvCxnSpPr>
          <p:nvPr/>
        </p:nvCxnSpPr>
        <p:spPr>
          <a:xfrm>
            <a:off x="3290446" y="3975052"/>
            <a:ext cx="22463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86D58-7D32-68A8-AE5C-9B8C08E3D2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D55DCCD4-BCCA-7010-ADD8-899A6A563FD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048784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earth</a:t>
            </a:r>
          </a:p>
        </p:txBody>
      </p:sp>
      <p:sp>
        <p:nvSpPr>
          <p:cNvPr id="2" name="Rectangle 1">
            <a:extLst>
              <a:ext uri="{FF2B5EF4-FFF2-40B4-BE49-F238E27FC236}">
                <a16:creationId xmlns:a16="http://schemas.microsoft.com/office/drawing/2014/main" id="{4AF847E3-A911-4C0F-B6A2-9334BB260FA4}"/>
              </a:ext>
            </a:extLst>
          </p:cNvPr>
          <p:cNvSpPr/>
          <p:nvPr/>
        </p:nvSpPr>
        <p:spPr>
          <a:xfrm>
            <a:off x="5587471"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017296B8-5194-CD45-86AE-A79E932F9747}"/>
              </a:ext>
            </a:extLst>
          </p:cNvPr>
          <p:cNvSpPr/>
          <p:nvPr/>
        </p:nvSpPr>
        <p:spPr>
          <a:xfrm>
            <a:off x="3627598"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DDC9E9D-2A0A-CD40-9857-46BA30C3BE4E}"/>
              </a:ext>
            </a:extLst>
          </p:cNvPr>
          <p:cNvCxnSpPr>
            <a:cxnSpLocks/>
          </p:cNvCxnSpPr>
          <p:nvPr/>
        </p:nvCxnSpPr>
        <p:spPr>
          <a:xfrm>
            <a:off x="2870860" y="3929332"/>
            <a:ext cx="225243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4A3489-0497-78FA-E38A-66040195CCA0}"/>
              </a:ext>
            </a:extLst>
          </p:cNvPr>
          <p:cNvCxnSpPr>
            <a:cxnSpLocks/>
          </p:cNvCxnSpPr>
          <p:nvPr/>
        </p:nvCxnSpPr>
        <p:spPr>
          <a:xfrm>
            <a:off x="5336501"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5B7A20E-14E4-1B55-D3F2-4C3EDA8D67A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C69422DC-3934-2ED5-A030-F215BAE7E09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37684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3380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a:t>
            </a:r>
            <a:r>
              <a:rPr kumimoji="0" lang="en-US" sz="11500" b="1" i="0" u="none" strike="noStrike" kern="1200" cap="none" spc="700" normalizeH="0" baseline="0" noProof="0">
                <a:ln>
                  <a:noFill/>
                </a:ln>
                <a:solidFill>
                  <a:prstClr val="black"/>
                </a:solidFill>
                <a:effectLst/>
                <a:uLnTx/>
                <a:uFillTx/>
                <a:latin typeface="Century Gothic"/>
                <a:ea typeface="+mn-ea"/>
                <a:cs typeface="+mn-cs"/>
              </a:rPr>
              <a:t>ly</a:t>
            </a:r>
          </a:p>
        </p:txBody>
      </p:sp>
      <p:sp>
        <p:nvSpPr>
          <p:cNvPr id="2" name="Rectangle 1">
            <a:extLst>
              <a:ext uri="{FF2B5EF4-FFF2-40B4-BE49-F238E27FC236}">
                <a16:creationId xmlns:a16="http://schemas.microsoft.com/office/drawing/2014/main" id="{4AF847E3-A911-4C0F-B6A2-9334BB260FA4}"/>
              </a:ext>
            </a:extLst>
          </p:cNvPr>
          <p:cNvSpPr/>
          <p:nvPr/>
        </p:nvSpPr>
        <p:spPr>
          <a:xfrm>
            <a:off x="5122628"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654F638E-098D-3E4A-BF66-E55C52532125}"/>
              </a:ext>
            </a:extLst>
          </p:cNvPr>
          <p:cNvSpPr/>
          <p:nvPr/>
        </p:nvSpPr>
        <p:spPr>
          <a:xfrm>
            <a:off x="3644006"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D883D19-10C5-7D47-9E71-0DA932230B36}"/>
              </a:ext>
            </a:extLst>
          </p:cNvPr>
          <p:cNvCxnSpPr>
            <a:cxnSpLocks/>
          </p:cNvCxnSpPr>
          <p:nvPr/>
        </p:nvCxnSpPr>
        <p:spPr>
          <a:xfrm>
            <a:off x="2843378" y="3929332"/>
            <a:ext cx="22792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501630-5DA5-9B43-AD28-9AEBB83BBFD7}"/>
              </a:ext>
            </a:extLst>
          </p:cNvPr>
          <p:cNvSpPr/>
          <p:nvPr/>
        </p:nvSpPr>
        <p:spPr>
          <a:xfrm>
            <a:off x="587476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30C864F-1FA3-9F7E-AAAA-C33C85920FB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BB510A12-E405-8EFA-870E-E4E7308F4FB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290477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nephew has the best rescue dog on earth.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37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learned the true value of hard work early.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0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need a few more people in this group.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19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It’s No Fun to Argue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Corey lives down the street from his nephew, Louis. They love to spend time together. Corey calls Louis the best nephew on earth and Louis calls Corey the best uncle on earth.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1056</TotalTime>
  <Words>1071</Words>
  <Application>Microsoft Macintosh PowerPoint</Application>
  <PresentationFormat>On-screen Show (4:3)</PresentationFormat>
  <Paragraphs>261</Paragraphs>
  <Slides>103</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103</vt:i4>
      </vt:variant>
    </vt:vector>
  </HeadingPairs>
  <TitlesOfParts>
    <vt:vector size="107"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46</cp:revision>
  <dcterms:created xsi:type="dcterms:W3CDTF">2022-06-06T14:24:31Z</dcterms:created>
  <dcterms:modified xsi:type="dcterms:W3CDTF">2022-09-26T02:11:59Z</dcterms:modified>
</cp:coreProperties>
</file>