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4"/>
  </p:notesMasterIdLst>
  <p:sldIdLst>
    <p:sldId id="2247" r:id="rId2"/>
    <p:sldId id="2199" r:id="rId3"/>
    <p:sldId id="3049" r:id="rId4"/>
    <p:sldId id="2248" r:id="rId5"/>
    <p:sldId id="2240" r:id="rId6"/>
    <p:sldId id="2238" r:id="rId7"/>
    <p:sldId id="2241" r:id="rId8"/>
    <p:sldId id="2198" r:id="rId9"/>
    <p:sldId id="3740" r:id="rId10"/>
    <p:sldId id="3718" r:id="rId11"/>
    <p:sldId id="3739" r:id="rId12"/>
    <p:sldId id="3738" r:id="rId13"/>
    <p:sldId id="3719" r:id="rId14"/>
    <p:sldId id="3720" r:id="rId15"/>
    <p:sldId id="3721" r:id="rId16"/>
    <p:sldId id="3722" r:id="rId17"/>
    <p:sldId id="3723" r:id="rId18"/>
    <p:sldId id="3724" r:id="rId19"/>
    <p:sldId id="3725" r:id="rId20"/>
    <p:sldId id="3729" r:id="rId21"/>
    <p:sldId id="3730" r:id="rId22"/>
    <p:sldId id="3731" r:id="rId23"/>
    <p:sldId id="3732" r:id="rId24"/>
    <p:sldId id="3733" r:id="rId25"/>
    <p:sldId id="3734" r:id="rId26"/>
    <p:sldId id="3735" r:id="rId27"/>
    <p:sldId id="3736" r:id="rId28"/>
    <p:sldId id="3737" r:id="rId29"/>
    <p:sldId id="2242" r:id="rId30"/>
    <p:sldId id="2200" r:id="rId31"/>
    <p:sldId id="2201" r:id="rId32"/>
    <p:sldId id="2243" r:id="rId33"/>
    <p:sldId id="2202" r:id="rId34"/>
    <p:sldId id="2244" r:id="rId35"/>
    <p:sldId id="2203" r:id="rId36"/>
    <p:sldId id="3726" r:id="rId37"/>
    <p:sldId id="3727" r:id="rId38"/>
    <p:sldId id="3728" r:id="rId39"/>
    <p:sldId id="3408" r:id="rId40"/>
    <p:sldId id="3409" r:id="rId41"/>
    <p:sldId id="4019" r:id="rId42"/>
    <p:sldId id="4234" r:id="rId43"/>
    <p:sldId id="4235" r:id="rId44"/>
    <p:sldId id="2213" r:id="rId45"/>
    <p:sldId id="2214" r:id="rId46"/>
    <p:sldId id="2245" r:id="rId47"/>
    <p:sldId id="2216" r:id="rId48"/>
    <p:sldId id="2250" r:id="rId49"/>
    <p:sldId id="2217" r:id="rId50"/>
    <p:sldId id="368" r:id="rId51"/>
    <p:sldId id="4202" r:id="rId52"/>
    <p:sldId id="4236" r:id="rId53"/>
    <p:sldId id="4204" r:id="rId54"/>
    <p:sldId id="4205" r:id="rId55"/>
    <p:sldId id="4206" r:id="rId56"/>
    <p:sldId id="2393" r:id="rId57"/>
    <p:sldId id="2221" r:id="rId58"/>
    <p:sldId id="3050" r:id="rId59"/>
    <p:sldId id="4208" r:id="rId60"/>
    <p:sldId id="2224" r:id="rId61"/>
    <p:sldId id="2226" r:id="rId62"/>
    <p:sldId id="2227" r:id="rId63"/>
    <p:sldId id="1028" r:id="rId64"/>
    <p:sldId id="857" r:id="rId65"/>
    <p:sldId id="1047" r:id="rId66"/>
    <p:sldId id="768" r:id="rId67"/>
    <p:sldId id="2228" r:id="rId68"/>
    <p:sldId id="2125" r:id="rId69"/>
    <p:sldId id="1037" r:id="rId70"/>
    <p:sldId id="2229" r:id="rId71"/>
    <p:sldId id="2223" r:id="rId72"/>
    <p:sldId id="2230" r:id="rId73"/>
    <p:sldId id="2628" r:id="rId74"/>
    <p:sldId id="2629" r:id="rId75"/>
    <p:sldId id="2630" r:id="rId76"/>
    <p:sldId id="2234" r:id="rId77"/>
    <p:sldId id="2235" r:id="rId78"/>
    <p:sldId id="2158" r:id="rId79"/>
    <p:sldId id="2159" r:id="rId80"/>
    <p:sldId id="2166" r:id="rId81"/>
    <p:sldId id="2225" r:id="rId82"/>
    <p:sldId id="2236"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55"/>
    <p:restoredTop sz="78695"/>
  </p:normalViewPr>
  <p:slideViewPr>
    <p:cSldViewPr snapToGrid="0" snapToObjects="1">
      <p:cViewPr varScale="1">
        <p:scale>
          <a:sx n="94" d="100"/>
          <a:sy n="94" d="100"/>
        </p:scale>
        <p:origin x="184" y="25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each word into the appropriate column. </a:t>
            </a:r>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865918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101+</a:t>
            </a:r>
          </a:p>
          <a:p>
            <a:endParaRPr lang="en-US" dirty="0"/>
          </a:p>
          <a:p>
            <a:r>
              <a:rPr lang="en-US" dirty="0"/>
              <a:t>AU represents the /</a:t>
            </a:r>
            <a:r>
              <a:rPr lang="en-US" dirty="0" err="1"/>
              <a:t>ă</a:t>
            </a:r>
            <a:r>
              <a:rPr lang="en-US" dirty="0"/>
              <a:t>/ sound.</a:t>
            </a:r>
          </a:p>
          <a:p>
            <a:r>
              <a:rPr lang="en-US" dirty="0"/>
              <a:t>GH represents the /f/ sound.</a:t>
            </a:r>
          </a:p>
          <a:p>
            <a:r>
              <a:rPr lang="en-US" dirty="0"/>
              <a:t>Alternatively, A represents the /</a:t>
            </a:r>
            <a:r>
              <a:rPr lang="en-US" dirty="0" err="1"/>
              <a:t>ă</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439645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111+</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531912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112+</a:t>
            </a:r>
          </a:p>
          <a:p>
            <a:endParaRPr lang="en-US" dirty="0"/>
          </a:p>
          <a:p>
            <a:r>
              <a:rPr lang="en-US" dirty="0"/>
              <a:t>WH represents the /h/ sound.</a:t>
            </a:r>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104325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113+</a:t>
            </a:r>
          </a:p>
          <a:p>
            <a:endParaRPr lang="en-US" dirty="0"/>
          </a:p>
          <a:p>
            <a:r>
              <a:rPr lang="en-US" dirty="0"/>
              <a:t>Depending on dialect, this word can be pronounced: </a:t>
            </a:r>
          </a:p>
          <a:p>
            <a:r>
              <a:rPr lang="en-US" dirty="0"/>
              <a:t>/t/+/or/+/d/, </a:t>
            </a:r>
          </a:p>
          <a:p>
            <a:r>
              <a:rPr lang="en-US" dirty="0"/>
              <a:t>/t/+/</a:t>
            </a:r>
            <a:r>
              <a:rPr lang="en-US" dirty="0" err="1"/>
              <a:t>ə</a:t>
            </a:r>
            <a:r>
              <a:rPr lang="en-US" dirty="0"/>
              <a:t>/+/w/+/or/ (or /er/) +/d/,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/t/+/oo/+/w/+/or/ (or /er/) +/d/.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716562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90370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113</a:t>
            </a:r>
          </a:p>
          <a:p>
            <a:pPr algn="ctr"/>
            <a:r>
              <a:rPr lang="en-US" sz="6000" b="1" dirty="0">
                <a:solidFill>
                  <a:srgbClr val="E05436"/>
                </a:solidFill>
                <a:latin typeface="Century Gothic" panose="020B0502020202020204" pitchFamily="34" charset="0"/>
              </a:rPr>
              <a:t>ear /ear/</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9595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1509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521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088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2909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3818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6978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1158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3075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1136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8772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748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9683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5261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7998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16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0582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8189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0250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5C3968-1598-40E8-43F7-22CE92A4FDA4}"/>
              </a:ext>
            </a:extLst>
          </p:cNvPr>
          <p:cNvGrpSpPr/>
          <p:nvPr/>
        </p:nvGrpSpPr>
        <p:grpSpPr>
          <a:xfrm>
            <a:off x="1802979" y="1122857"/>
            <a:ext cx="5538042" cy="3675692"/>
            <a:chOff x="417810" y="793073"/>
            <a:chExt cx="5538042" cy="3675692"/>
          </a:xfrm>
        </p:grpSpPr>
        <p:pic>
          <p:nvPicPr>
            <p:cNvPr id="2" name="Picture 1">
              <a:extLst>
                <a:ext uri="{FF2B5EF4-FFF2-40B4-BE49-F238E27FC236}">
                  <a16:creationId xmlns:a16="http://schemas.microsoft.com/office/drawing/2014/main" id="{E89DF293-8623-5589-DB1D-C43D8D14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3" name="Picture 2">
              <a:extLst>
                <a:ext uri="{FF2B5EF4-FFF2-40B4-BE49-F238E27FC236}">
                  <a16:creationId xmlns:a16="http://schemas.microsoft.com/office/drawing/2014/main" id="{7737D244-FCA3-01DE-097C-CF999FF35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0" y="793073"/>
              <a:ext cx="2769021" cy="3675692"/>
            </a:xfrm>
            <a:prstGeom prst="rect">
              <a:avLst/>
            </a:prstGeom>
            <a:ln w="12700">
              <a:solidFill>
                <a:schemeClr val="tx1"/>
              </a:solidFill>
            </a:ln>
          </p:spPr>
        </p:pic>
      </p:grpSp>
    </p:spTree>
    <p:extLst>
      <p:ext uri="{BB962C8B-B14F-4D97-AF65-F5344CB8AC3E}">
        <p14:creationId xmlns:p14="http://schemas.microsoft.com/office/powerpoint/2010/main" val="1023097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5C3968-1598-40E8-43F7-22CE92A4FDA4}"/>
              </a:ext>
            </a:extLst>
          </p:cNvPr>
          <p:cNvGrpSpPr>
            <a:grpSpLocks noChangeAspect="1"/>
          </p:cNvGrpSpPr>
          <p:nvPr/>
        </p:nvGrpSpPr>
        <p:grpSpPr>
          <a:xfrm>
            <a:off x="783648" y="718123"/>
            <a:ext cx="3389895" cy="2249930"/>
            <a:chOff x="417810" y="793073"/>
            <a:chExt cx="5538042" cy="3675692"/>
          </a:xfrm>
        </p:grpSpPr>
        <p:pic>
          <p:nvPicPr>
            <p:cNvPr id="2" name="Picture 1">
              <a:extLst>
                <a:ext uri="{FF2B5EF4-FFF2-40B4-BE49-F238E27FC236}">
                  <a16:creationId xmlns:a16="http://schemas.microsoft.com/office/drawing/2014/main" id="{E89DF293-8623-5589-DB1D-C43D8D14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3" name="Picture 2">
              <a:extLst>
                <a:ext uri="{FF2B5EF4-FFF2-40B4-BE49-F238E27FC236}">
                  <a16:creationId xmlns:a16="http://schemas.microsoft.com/office/drawing/2014/main" id="{7737D244-FCA3-01DE-097C-CF999FF35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0" y="793073"/>
              <a:ext cx="2769021" cy="3675692"/>
            </a:xfrm>
            <a:prstGeom prst="rect">
              <a:avLst/>
            </a:prstGeom>
            <a:ln w="12700">
              <a:solidFill>
                <a:schemeClr val="tx1"/>
              </a:solidFill>
            </a:ln>
          </p:spPr>
        </p:pic>
      </p:grpSp>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889948"/>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bear</a:t>
            </a:r>
          </a:p>
        </p:txBody>
      </p:sp>
    </p:spTree>
    <p:extLst>
      <p:ext uri="{BB962C8B-B14F-4D97-AF65-F5344CB8AC3E}">
        <p14:creationId xmlns:p14="http://schemas.microsoft.com/office/powerpoint/2010/main" val="825751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2882685" y="382394"/>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502905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hear</a:t>
            </a:r>
          </a:p>
        </p:txBody>
      </p:sp>
      <p:grpSp>
        <p:nvGrpSpPr>
          <p:cNvPr id="9" name="Group 8">
            <a:extLst>
              <a:ext uri="{FF2B5EF4-FFF2-40B4-BE49-F238E27FC236}">
                <a16:creationId xmlns:a16="http://schemas.microsoft.com/office/drawing/2014/main" id="{581B6E49-C02E-1123-97C4-5238905BD1D6}"/>
              </a:ext>
            </a:extLst>
          </p:cNvPr>
          <p:cNvGrpSpPr/>
          <p:nvPr/>
        </p:nvGrpSpPr>
        <p:grpSpPr>
          <a:xfrm>
            <a:off x="2410379" y="1974106"/>
            <a:ext cx="4323241" cy="2909788"/>
            <a:chOff x="3186831" y="793073"/>
            <a:chExt cx="5538042" cy="3675692"/>
          </a:xfrm>
        </p:grpSpPr>
        <p:pic>
          <p:nvPicPr>
            <p:cNvPr id="7" name="Picture 6">
              <a:extLst>
                <a:ext uri="{FF2B5EF4-FFF2-40B4-BE49-F238E27FC236}">
                  <a16:creationId xmlns:a16="http://schemas.microsoft.com/office/drawing/2014/main" id="{43BF8F2F-9A20-786C-13C4-9711A045E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8" name="Picture 7">
              <a:extLst>
                <a:ext uri="{FF2B5EF4-FFF2-40B4-BE49-F238E27FC236}">
                  <a16:creationId xmlns:a16="http://schemas.microsoft.com/office/drawing/2014/main" id="{98B3090E-88ED-47D5-1A76-F24D7794B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852" y="793073"/>
              <a:ext cx="2769021" cy="3675692"/>
            </a:xfrm>
            <a:prstGeom prst="rect">
              <a:avLst/>
            </a:prstGeom>
            <a:ln w="12700">
              <a:solidFill>
                <a:schemeClr val="tx1"/>
              </a:solidFill>
            </a:ln>
          </p:spPr>
        </p:pic>
      </p:grpSp>
    </p:spTree>
    <p:extLst>
      <p:ext uri="{BB962C8B-B14F-4D97-AF65-F5344CB8AC3E}">
        <p14:creationId xmlns:p14="http://schemas.microsoft.com/office/powerpoint/2010/main" val="141740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near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dear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5896220" y="3335076"/>
            <a:ext cx="202602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grpSp>
        <p:nvGrpSpPr>
          <p:cNvPr id="5" name="Group 4">
            <a:extLst>
              <a:ext uri="{FF2B5EF4-FFF2-40B4-BE49-F238E27FC236}">
                <a16:creationId xmlns:a16="http://schemas.microsoft.com/office/drawing/2014/main" id="{DF4F645B-C32A-BEB6-C302-F2B9C29CA308}"/>
              </a:ext>
            </a:extLst>
          </p:cNvPr>
          <p:cNvGrpSpPr/>
          <p:nvPr/>
        </p:nvGrpSpPr>
        <p:grpSpPr>
          <a:xfrm>
            <a:off x="6003784" y="5168138"/>
            <a:ext cx="1810892" cy="1188716"/>
            <a:chOff x="3186831" y="793073"/>
            <a:chExt cx="5538042" cy="3675692"/>
          </a:xfrm>
        </p:grpSpPr>
        <p:pic>
          <p:nvPicPr>
            <p:cNvPr id="7" name="Picture 6">
              <a:extLst>
                <a:ext uri="{FF2B5EF4-FFF2-40B4-BE49-F238E27FC236}">
                  <a16:creationId xmlns:a16="http://schemas.microsoft.com/office/drawing/2014/main" id="{078A3682-F091-66BE-DDD1-68585C73A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8" name="Picture 7">
              <a:extLst>
                <a:ext uri="{FF2B5EF4-FFF2-40B4-BE49-F238E27FC236}">
                  <a16:creationId xmlns:a16="http://schemas.microsoft.com/office/drawing/2014/main" id="{FC58CB45-CDCD-3F02-533B-2087CA688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852" y="793073"/>
              <a:ext cx="2769021" cy="3675692"/>
            </a:xfrm>
            <a:prstGeom prst="rect">
              <a:avLst/>
            </a:prstGeom>
            <a:ln w="12700">
              <a:solidFill>
                <a:schemeClr val="tx1"/>
              </a:solidFill>
            </a:ln>
          </p:spPr>
        </p:pic>
      </p:grpSp>
    </p:spTree>
    <p:extLst>
      <p:ext uri="{BB962C8B-B14F-4D97-AF65-F5344CB8AC3E}">
        <p14:creationId xmlns:p14="http://schemas.microsoft.com/office/powerpoint/2010/main" val="6850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113</a:t>
            </a:r>
          </a:p>
          <a:p>
            <a:pPr algn="ctr"/>
            <a:r>
              <a:rPr lang="en-US" sz="4800" b="1" dirty="0">
                <a:solidFill>
                  <a:srgbClr val="E05436"/>
                </a:solidFill>
                <a:latin typeface="Century Gothic" panose="020B0502020202020204" pitchFamily="34" charset="0"/>
              </a:rPr>
              <a:t>ear /ear/</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EAF2F9-5A62-7930-FD6C-4E24A4897E8F}"/>
              </a:ext>
            </a:extLst>
          </p:cNvPr>
          <p:cNvGrpSpPr/>
          <p:nvPr/>
        </p:nvGrpSpPr>
        <p:grpSpPr>
          <a:xfrm>
            <a:off x="1909727" y="1379095"/>
            <a:ext cx="5324546" cy="3504799"/>
            <a:chOff x="3186831" y="793073"/>
            <a:chExt cx="5538042" cy="3675692"/>
          </a:xfrm>
        </p:grpSpPr>
        <p:pic>
          <p:nvPicPr>
            <p:cNvPr id="3" name="Picture 2">
              <a:extLst>
                <a:ext uri="{FF2B5EF4-FFF2-40B4-BE49-F238E27FC236}">
                  <a16:creationId xmlns:a16="http://schemas.microsoft.com/office/drawing/2014/main" id="{BC737DAC-EE51-33B8-C7EA-523BAE594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4" name="Picture 3">
              <a:extLst>
                <a:ext uri="{FF2B5EF4-FFF2-40B4-BE49-F238E27FC236}">
                  <a16:creationId xmlns:a16="http://schemas.microsoft.com/office/drawing/2014/main" id="{4CD13F6A-D974-6353-EEC6-1A1C52C7B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852" y="793073"/>
              <a:ext cx="2769021" cy="3675692"/>
            </a:xfrm>
            <a:prstGeom prst="rect">
              <a:avLst/>
            </a:prstGeom>
            <a:ln w="12700">
              <a:solidFill>
                <a:schemeClr val="tx1"/>
              </a:solidFill>
            </a:ln>
          </p:spPr>
        </p:pic>
      </p:grpSp>
    </p:spTree>
    <p:extLst>
      <p:ext uri="{BB962C8B-B14F-4D97-AF65-F5344CB8AC3E}">
        <p14:creationId xmlns:p14="http://schemas.microsoft.com/office/powerpoint/2010/main" val="2437509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hear</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fear</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0687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near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year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dear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clear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smear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spear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0426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113</a:t>
            </a:r>
          </a:p>
          <a:p>
            <a:pPr algn="ctr"/>
            <a:r>
              <a:rPr lang="en-US" sz="4800" b="1" dirty="0">
                <a:solidFill>
                  <a:srgbClr val="E05436"/>
                </a:solidFill>
                <a:latin typeface="Century Gothic" panose="020B0502020202020204" pitchFamily="34" charset="0"/>
              </a:rPr>
              <a:t>ear /ear/</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5C3968-1598-40E8-43F7-22CE92A4FDA4}"/>
              </a:ext>
            </a:extLst>
          </p:cNvPr>
          <p:cNvGrpSpPr/>
          <p:nvPr/>
        </p:nvGrpSpPr>
        <p:grpSpPr>
          <a:xfrm>
            <a:off x="1802979" y="1122857"/>
            <a:ext cx="5538042" cy="3675692"/>
            <a:chOff x="417810" y="793073"/>
            <a:chExt cx="5538042" cy="3675692"/>
          </a:xfrm>
        </p:grpSpPr>
        <p:pic>
          <p:nvPicPr>
            <p:cNvPr id="2" name="Picture 1">
              <a:extLst>
                <a:ext uri="{FF2B5EF4-FFF2-40B4-BE49-F238E27FC236}">
                  <a16:creationId xmlns:a16="http://schemas.microsoft.com/office/drawing/2014/main" id="{E89DF293-8623-5589-DB1D-C43D8D14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3" name="Picture 2">
              <a:extLst>
                <a:ext uri="{FF2B5EF4-FFF2-40B4-BE49-F238E27FC236}">
                  <a16:creationId xmlns:a16="http://schemas.microsoft.com/office/drawing/2014/main" id="{7737D244-FCA3-01DE-097C-CF999FF35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0" y="793073"/>
              <a:ext cx="2769021" cy="3675692"/>
            </a:xfrm>
            <a:prstGeom prst="rect">
              <a:avLst/>
            </a:prstGeom>
            <a:ln w="12700">
              <a:solidFill>
                <a:schemeClr val="tx1"/>
              </a:solidFill>
            </a:ln>
          </p:spPr>
        </p:pic>
      </p:grpSp>
    </p:spTree>
    <p:extLst>
      <p:ext uri="{BB962C8B-B14F-4D97-AF65-F5344CB8AC3E}">
        <p14:creationId xmlns:p14="http://schemas.microsoft.com/office/powerpoint/2010/main" val="2472264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5C3968-1598-40E8-43F7-22CE92A4FDA4}"/>
              </a:ext>
            </a:extLst>
          </p:cNvPr>
          <p:cNvGrpSpPr>
            <a:grpSpLocks noChangeAspect="1"/>
          </p:cNvGrpSpPr>
          <p:nvPr/>
        </p:nvGrpSpPr>
        <p:grpSpPr>
          <a:xfrm>
            <a:off x="783648" y="718123"/>
            <a:ext cx="3389895" cy="2249930"/>
            <a:chOff x="417810" y="793073"/>
            <a:chExt cx="5538042" cy="3675692"/>
          </a:xfrm>
        </p:grpSpPr>
        <p:pic>
          <p:nvPicPr>
            <p:cNvPr id="2" name="Picture 1">
              <a:extLst>
                <a:ext uri="{FF2B5EF4-FFF2-40B4-BE49-F238E27FC236}">
                  <a16:creationId xmlns:a16="http://schemas.microsoft.com/office/drawing/2014/main" id="{E89DF293-8623-5589-DB1D-C43D8D14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3" name="Picture 2">
              <a:extLst>
                <a:ext uri="{FF2B5EF4-FFF2-40B4-BE49-F238E27FC236}">
                  <a16:creationId xmlns:a16="http://schemas.microsoft.com/office/drawing/2014/main" id="{7737D244-FCA3-01DE-097C-CF999FF35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0" y="793073"/>
              <a:ext cx="2769021" cy="3675692"/>
            </a:xfrm>
            <a:prstGeom prst="rect">
              <a:avLst/>
            </a:prstGeom>
            <a:ln w="12700">
              <a:solidFill>
                <a:schemeClr val="tx1"/>
              </a:solidFill>
            </a:ln>
          </p:spPr>
        </p:pic>
      </p:grpSp>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889948"/>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bear</a:t>
            </a:r>
          </a:p>
        </p:txBody>
      </p:sp>
    </p:spTree>
    <p:extLst>
      <p:ext uri="{BB962C8B-B14F-4D97-AF65-F5344CB8AC3E}">
        <p14:creationId xmlns:p14="http://schemas.microsoft.com/office/powerpoint/2010/main" val="492809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2882685" y="382394"/>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502905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hear</a:t>
            </a:r>
          </a:p>
        </p:txBody>
      </p:sp>
      <p:grpSp>
        <p:nvGrpSpPr>
          <p:cNvPr id="9" name="Group 8">
            <a:extLst>
              <a:ext uri="{FF2B5EF4-FFF2-40B4-BE49-F238E27FC236}">
                <a16:creationId xmlns:a16="http://schemas.microsoft.com/office/drawing/2014/main" id="{581B6E49-C02E-1123-97C4-5238905BD1D6}"/>
              </a:ext>
            </a:extLst>
          </p:cNvPr>
          <p:cNvGrpSpPr/>
          <p:nvPr/>
        </p:nvGrpSpPr>
        <p:grpSpPr>
          <a:xfrm>
            <a:off x="2410379" y="1974106"/>
            <a:ext cx="4323241" cy="2909788"/>
            <a:chOff x="3186831" y="793073"/>
            <a:chExt cx="5538042" cy="3675692"/>
          </a:xfrm>
        </p:grpSpPr>
        <p:pic>
          <p:nvPicPr>
            <p:cNvPr id="7" name="Picture 6">
              <a:extLst>
                <a:ext uri="{FF2B5EF4-FFF2-40B4-BE49-F238E27FC236}">
                  <a16:creationId xmlns:a16="http://schemas.microsoft.com/office/drawing/2014/main" id="{43BF8F2F-9A20-786C-13C4-9711A045E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8" name="Picture 7">
              <a:extLst>
                <a:ext uri="{FF2B5EF4-FFF2-40B4-BE49-F238E27FC236}">
                  <a16:creationId xmlns:a16="http://schemas.microsoft.com/office/drawing/2014/main" id="{98B3090E-88ED-47D5-1A76-F24D7794B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852" y="793073"/>
              <a:ext cx="2769021" cy="3675692"/>
            </a:xfrm>
            <a:prstGeom prst="rect">
              <a:avLst/>
            </a:prstGeom>
            <a:ln w="12700">
              <a:solidFill>
                <a:schemeClr val="tx1"/>
              </a:solidFill>
            </a:ln>
          </p:spPr>
        </p:pic>
      </p:grpSp>
    </p:spTree>
    <p:extLst>
      <p:ext uri="{BB962C8B-B14F-4D97-AF65-F5344CB8AC3E}">
        <p14:creationId xmlns:p14="http://schemas.microsoft.com/office/powerpoint/2010/main" val="178887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near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dear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5896220" y="3335076"/>
            <a:ext cx="202602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grpSp>
        <p:nvGrpSpPr>
          <p:cNvPr id="5" name="Group 4">
            <a:extLst>
              <a:ext uri="{FF2B5EF4-FFF2-40B4-BE49-F238E27FC236}">
                <a16:creationId xmlns:a16="http://schemas.microsoft.com/office/drawing/2014/main" id="{DF4F645B-C32A-BEB6-C302-F2B9C29CA308}"/>
              </a:ext>
            </a:extLst>
          </p:cNvPr>
          <p:cNvGrpSpPr/>
          <p:nvPr/>
        </p:nvGrpSpPr>
        <p:grpSpPr>
          <a:xfrm>
            <a:off x="6003784" y="5168138"/>
            <a:ext cx="1810892" cy="1188716"/>
            <a:chOff x="3186831" y="793073"/>
            <a:chExt cx="5538042" cy="3675692"/>
          </a:xfrm>
        </p:grpSpPr>
        <p:pic>
          <p:nvPicPr>
            <p:cNvPr id="7" name="Picture 6">
              <a:extLst>
                <a:ext uri="{FF2B5EF4-FFF2-40B4-BE49-F238E27FC236}">
                  <a16:creationId xmlns:a16="http://schemas.microsoft.com/office/drawing/2014/main" id="{078A3682-F091-66BE-DDD1-68585C73A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8" name="Picture 7">
              <a:extLst>
                <a:ext uri="{FF2B5EF4-FFF2-40B4-BE49-F238E27FC236}">
                  <a16:creationId xmlns:a16="http://schemas.microsoft.com/office/drawing/2014/main" id="{FC58CB45-CDCD-3F02-533B-2087CA688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852" y="793073"/>
              <a:ext cx="2769021" cy="3675692"/>
            </a:xfrm>
            <a:prstGeom prst="rect">
              <a:avLst/>
            </a:prstGeom>
            <a:ln w="12700">
              <a:solidFill>
                <a:schemeClr val="tx1"/>
              </a:solidFill>
            </a:ln>
          </p:spPr>
        </p:pic>
      </p:grpSp>
    </p:spTree>
    <p:extLst>
      <p:ext uri="{BB962C8B-B14F-4D97-AF65-F5344CB8AC3E}">
        <p14:creationId xmlns:p14="http://schemas.microsoft.com/office/powerpoint/2010/main" val="163916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EAF2F9-5A62-7930-FD6C-4E24A4897E8F}"/>
              </a:ext>
            </a:extLst>
          </p:cNvPr>
          <p:cNvGrpSpPr/>
          <p:nvPr/>
        </p:nvGrpSpPr>
        <p:grpSpPr>
          <a:xfrm>
            <a:off x="1909727" y="1379095"/>
            <a:ext cx="5324546" cy="3504799"/>
            <a:chOff x="3186831" y="793073"/>
            <a:chExt cx="5538042" cy="3675692"/>
          </a:xfrm>
        </p:grpSpPr>
        <p:pic>
          <p:nvPicPr>
            <p:cNvPr id="3" name="Picture 2">
              <a:extLst>
                <a:ext uri="{FF2B5EF4-FFF2-40B4-BE49-F238E27FC236}">
                  <a16:creationId xmlns:a16="http://schemas.microsoft.com/office/drawing/2014/main" id="{BC737DAC-EE51-33B8-C7EA-523BAE594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4" name="Picture 3">
              <a:extLst>
                <a:ext uri="{FF2B5EF4-FFF2-40B4-BE49-F238E27FC236}">
                  <a16:creationId xmlns:a16="http://schemas.microsoft.com/office/drawing/2014/main" id="{4CD13F6A-D974-6353-EEC6-1A1C52C7B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852" y="793073"/>
              <a:ext cx="2769021" cy="3675692"/>
            </a:xfrm>
            <a:prstGeom prst="rect">
              <a:avLst/>
            </a:prstGeom>
            <a:ln w="12700">
              <a:solidFill>
                <a:schemeClr val="tx1"/>
              </a:solidFill>
            </a:ln>
          </p:spPr>
        </p:pic>
      </p:grpSp>
    </p:spTree>
    <p:extLst>
      <p:ext uri="{BB962C8B-B14F-4D97-AF65-F5344CB8AC3E}">
        <p14:creationId xmlns:p14="http://schemas.microsoft.com/office/powerpoint/2010/main" val="490049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hear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near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year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clear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296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54F0E0-6F1D-9224-1717-A8A0023FB55C}"/>
              </a:ext>
            </a:extLst>
          </p:cNvPr>
          <p:cNvPicPr>
            <a:picLocks noChangeAspect="1"/>
          </p:cNvPicPr>
          <p:nvPr/>
        </p:nvPicPr>
        <p:blipFill>
          <a:blip r:embed="rId4"/>
          <a:stretch>
            <a:fillRect/>
          </a:stretch>
        </p:blipFill>
        <p:spPr>
          <a:xfrm>
            <a:off x="3313125" y="5951845"/>
            <a:ext cx="1485900" cy="736600"/>
          </a:xfrm>
          <a:prstGeom prst="rect">
            <a:avLst/>
          </a:prstGeom>
        </p:spPr>
      </p:pic>
      <p:pic>
        <p:nvPicPr>
          <p:cNvPr id="7" name="Picture 6">
            <a:extLst>
              <a:ext uri="{FF2B5EF4-FFF2-40B4-BE49-F238E27FC236}">
                <a16:creationId xmlns:a16="http://schemas.microsoft.com/office/drawing/2014/main" id="{4F84EB6C-B86C-9AB6-D6E7-400C18607E0E}"/>
              </a:ext>
            </a:extLst>
          </p:cNvPr>
          <p:cNvPicPr>
            <a:picLocks noChangeAspect="1"/>
          </p:cNvPicPr>
          <p:nvPr/>
        </p:nvPicPr>
        <p:blipFill>
          <a:blip r:embed="rId5"/>
          <a:stretch>
            <a:fillRect/>
          </a:stretch>
        </p:blipFill>
        <p:spPr>
          <a:xfrm>
            <a:off x="510393" y="4856470"/>
            <a:ext cx="1231900" cy="762000"/>
          </a:xfrm>
          <a:prstGeom prst="rect">
            <a:avLst/>
          </a:prstGeom>
        </p:spPr>
      </p:pic>
      <p:pic>
        <p:nvPicPr>
          <p:cNvPr id="9" name="Picture 8">
            <a:extLst>
              <a:ext uri="{FF2B5EF4-FFF2-40B4-BE49-F238E27FC236}">
                <a16:creationId xmlns:a16="http://schemas.microsoft.com/office/drawing/2014/main" id="{3A492AC7-1EEA-3AC3-CA7E-0A47C6287B04}"/>
              </a:ext>
            </a:extLst>
          </p:cNvPr>
          <p:cNvPicPr>
            <a:picLocks noChangeAspect="1"/>
          </p:cNvPicPr>
          <p:nvPr/>
        </p:nvPicPr>
        <p:blipFill>
          <a:blip r:embed="rId6"/>
          <a:stretch>
            <a:fillRect/>
          </a:stretch>
        </p:blipFill>
        <p:spPr>
          <a:xfrm>
            <a:off x="5608649" y="5726420"/>
            <a:ext cx="1244600" cy="749300"/>
          </a:xfrm>
          <a:prstGeom prst="rect">
            <a:avLst/>
          </a:prstGeom>
        </p:spPr>
      </p:pic>
      <p:pic>
        <p:nvPicPr>
          <p:cNvPr id="11" name="Picture 10">
            <a:extLst>
              <a:ext uri="{FF2B5EF4-FFF2-40B4-BE49-F238E27FC236}">
                <a16:creationId xmlns:a16="http://schemas.microsoft.com/office/drawing/2014/main" id="{96CF916B-1342-CCB2-24FF-51751C684C5A}"/>
              </a:ext>
            </a:extLst>
          </p:cNvPr>
          <p:cNvPicPr>
            <a:picLocks noChangeAspect="1"/>
          </p:cNvPicPr>
          <p:nvPr/>
        </p:nvPicPr>
        <p:blipFill>
          <a:blip r:embed="rId7"/>
          <a:stretch>
            <a:fillRect/>
          </a:stretch>
        </p:blipFill>
        <p:spPr>
          <a:xfrm>
            <a:off x="1345964" y="5796270"/>
            <a:ext cx="1244600" cy="762000"/>
          </a:xfrm>
          <a:prstGeom prst="rect">
            <a:avLst/>
          </a:prstGeom>
        </p:spPr>
      </p:pic>
      <p:pic>
        <p:nvPicPr>
          <p:cNvPr id="13" name="Picture 12">
            <a:extLst>
              <a:ext uri="{FF2B5EF4-FFF2-40B4-BE49-F238E27FC236}">
                <a16:creationId xmlns:a16="http://schemas.microsoft.com/office/drawing/2014/main" id="{3A3C5780-1BB1-AC94-FD2C-290E0E730430}"/>
              </a:ext>
            </a:extLst>
          </p:cNvPr>
          <p:cNvPicPr>
            <a:picLocks noChangeAspect="1"/>
          </p:cNvPicPr>
          <p:nvPr/>
        </p:nvPicPr>
        <p:blipFill>
          <a:blip r:embed="rId8"/>
          <a:stretch>
            <a:fillRect/>
          </a:stretch>
        </p:blipFill>
        <p:spPr>
          <a:xfrm>
            <a:off x="7203293" y="5189845"/>
            <a:ext cx="1231900" cy="762000"/>
          </a:xfrm>
          <a:prstGeom prst="rect">
            <a:avLst/>
          </a:prstGeom>
        </p:spPr>
      </p:pic>
      <p:pic>
        <p:nvPicPr>
          <p:cNvPr id="15" name="Picture 14">
            <a:extLst>
              <a:ext uri="{FF2B5EF4-FFF2-40B4-BE49-F238E27FC236}">
                <a16:creationId xmlns:a16="http://schemas.microsoft.com/office/drawing/2014/main" id="{AEAB56A3-37FD-7800-FA7B-3ED1BA35756C}"/>
              </a:ext>
            </a:extLst>
          </p:cNvPr>
          <p:cNvPicPr>
            <a:picLocks noChangeAspect="1"/>
          </p:cNvPicPr>
          <p:nvPr/>
        </p:nvPicPr>
        <p:blipFill>
          <a:blip r:embed="rId9"/>
          <a:stretch>
            <a:fillRect/>
          </a:stretch>
        </p:blipFill>
        <p:spPr>
          <a:xfrm>
            <a:off x="2682887" y="5034270"/>
            <a:ext cx="1308100" cy="762000"/>
          </a:xfrm>
          <a:prstGeom prst="rect">
            <a:avLst/>
          </a:prstGeom>
        </p:spPr>
      </p:pic>
      <p:pic>
        <p:nvPicPr>
          <p:cNvPr id="17" name="Picture 16">
            <a:extLst>
              <a:ext uri="{FF2B5EF4-FFF2-40B4-BE49-F238E27FC236}">
                <a16:creationId xmlns:a16="http://schemas.microsoft.com/office/drawing/2014/main" id="{1AB51FA9-5677-2BB6-7411-345D518649A6}"/>
              </a:ext>
            </a:extLst>
          </p:cNvPr>
          <p:cNvPicPr>
            <a:picLocks noChangeAspect="1"/>
          </p:cNvPicPr>
          <p:nvPr/>
        </p:nvPicPr>
        <p:blipFill>
          <a:blip r:embed="rId10"/>
          <a:stretch>
            <a:fillRect/>
          </a:stretch>
        </p:blipFill>
        <p:spPr>
          <a:xfrm>
            <a:off x="4931581" y="4856470"/>
            <a:ext cx="1257300" cy="749300"/>
          </a:xfrm>
          <a:prstGeom prst="rect">
            <a:avLst/>
          </a:prstGeom>
        </p:spPr>
      </p:pic>
      <p:pic>
        <p:nvPicPr>
          <p:cNvPr id="18" name="Picture 17">
            <a:extLst>
              <a:ext uri="{FF2B5EF4-FFF2-40B4-BE49-F238E27FC236}">
                <a16:creationId xmlns:a16="http://schemas.microsoft.com/office/drawing/2014/main" id="{5A428944-31C1-FF33-2CCC-0B68B1C048C9}"/>
              </a:ext>
            </a:extLst>
          </p:cNvPr>
          <p:cNvPicPr>
            <a:picLocks noChangeAspect="1"/>
          </p:cNvPicPr>
          <p:nvPr/>
        </p:nvPicPr>
        <p:blipFill>
          <a:blip r:embed="rId11"/>
          <a:stretch>
            <a:fillRect/>
          </a:stretch>
        </p:blipFill>
        <p:spPr>
          <a:xfrm>
            <a:off x="4686300" y="1968500"/>
            <a:ext cx="1244600" cy="749300"/>
          </a:xfrm>
          <a:prstGeom prst="rect">
            <a:avLst/>
          </a:prstGeom>
        </p:spPr>
      </p:pic>
    </p:spTree>
    <p:extLst>
      <p:ext uri="{BB962C8B-B14F-4D97-AF65-F5344CB8AC3E}">
        <p14:creationId xmlns:p14="http://schemas.microsoft.com/office/powerpoint/2010/main" val="4093805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laugh</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39885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8BA8831A-D14F-C846-A942-11A802818B51}"/>
              </a:ext>
            </a:extLst>
          </p:cNvPr>
          <p:cNvSpPr/>
          <p:nvPr/>
        </p:nvSpPr>
        <p:spPr>
          <a:xfrm>
            <a:off x="350148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7C0C7DA-BA0F-6540-AEF5-D48271EF3E3B}"/>
              </a:ext>
            </a:extLst>
          </p:cNvPr>
          <p:cNvCxnSpPr>
            <a:cxnSpLocks/>
          </p:cNvCxnSpPr>
          <p:nvPr/>
        </p:nvCxnSpPr>
        <p:spPr>
          <a:xfrm>
            <a:off x="3061720" y="393389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38597429-8ABB-4245-9BBA-F5A8C68A5903}"/>
              </a:ext>
            </a:extLst>
          </p:cNvPr>
          <p:cNvSpPr/>
          <p:nvPr/>
        </p:nvSpPr>
        <p:spPr>
          <a:xfrm>
            <a:off x="548817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B1E6E8DF-EE28-0849-826D-ABAF8EBADE2A}"/>
              </a:ext>
            </a:extLst>
          </p:cNvPr>
          <p:cNvCxnSpPr>
            <a:cxnSpLocks/>
          </p:cNvCxnSpPr>
          <p:nvPr/>
        </p:nvCxnSpPr>
        <p:spPr>
          <a:xfrm>
            <a:off x="5048416" y="392942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F5B9FF-B1B9-296E-C76E-00579D327A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132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dirty="0">
                <a:latin typeface="Century Gothic"/>
              </a:rPr>
              <a:t>who</a:t>
            </a:r>
            <a:endParaRPr lang="en-US" sz="11500" b="1" spc="300" dirty="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765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whom</a:t>
            </a:r>
          </a:p>
        </p:txBody>
      </p:sp>
      <p:sp>
        <p:nvSpPr>
          <p:cNvPr id="3" name="Rectangle 2">
            <a:extLst>
              <a:ext uri="{FF2B5EF4-FFF2-40B4-BE49-F238E27FC236}">
                <a16:creationId xmlns:a16="http://schemas.microsoft.com/office/drawing/2014/main" id="{6F458D82-F83D-4F95-9A94-BB5F05617CA1}"/>
              </a:ext>
            </a:extLst>
          </p:cNvPr>
          <p:cNvSpPr/>
          <p:nvPr/>
        </p:nvSpPr>
        <p:spPr>
          <a:xfrm>
            <a:off x="591331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C793920-8D76-C14A-B0A6-5960B34D4390}"/>
              </a:ext>
            </a:extLst>
          </p:cNvPr>
          <p:cNvSpPr/>
          <p:nvPr/>
        </p:nvSpPr>
        <p:spPr>
          <a:xfrm>
            <a:off x="461618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D07115A7-5505-E747-99F8-B1239D947B2E}"/>
              </a:ext>
            </a:extLst>
          </p:cNvPr>
          <p:cNvSpPr/>
          <p:nvPr/>
        </p:nvSpPr>
        <p:spPr>
          <a:xfrm>
            <a:off x="3121986"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C0326DB-41FF-244F-8339-C8E6965FED4F}"/>
              </a:ext>
            </a:extLst>
          </p:cNvPr>
          <p:cNvCxnSpPr>
            <a:cxnSpLocks/>
          </p:cNvCxnSpPr>
          <p:nvPr/>
        </p:nvCxnSpPr>
        <p:spPr>
          <a:xfrm>
            <a:off x="260140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A836AC9-92BA-E93B-AAEA-A7B5D64F89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571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whose</a:t>
            </a:r>
          </a:p>
        </p:txBody>
      </p:sp>
      <p:sp>
        <p:nvSpPr>
          <p:cNvPr id="14" name="Heart 13">
            <a:extLst>
              <a:ext uri="{FF2B5EF4-FFF2-40B4-BE49-F238E27FC236}">
                <a16:creationId xmlns:a16="http://schemas.microsoft.com/office/drawing/2014/main" id="{7E6EAF27-C4CE-AC48-9AAE-A136A0529279}"/>
              </a:ext>
            </a:extLst>
          </p:cNvPr>
          <p:cNvSpPr/>
          <p:nvPr/>
        </p:nvSpPr>
        <p:spPr>
          <a:xfrm>
            <a:off x="4493019" y="409080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A3AEB2AC-E885-FC4F-B209-2CADFD2BCFDE}"/>
              </a:ext>
            </a:extLst>
          </p:cNvPr>
          <p:cNvSpPr/>
          <p:nvPr/>
        </p:nvSpPr>
        <p:spPr>
          <a:xfrm>
            <a:off x="3137137" y="409080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25E2AE65-ECE3-C84A-9AE1-89DB65AB9EF6}"/>
              </a:ext>
            </a:extLst>
          </p:cNvPr>
          <p:cNvCxnSpPr>
            <a:cxnSpLocks/>
          </p:cNvCxnSpPr>
          <p:nvPr/>
        </p:nvCxnSpPr>
        <p:spPr>
          <a:xfrm>
            <a:off x="261664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2" name="Heart 11">
            <a:extLst>
              <a:ext uri="{FF2B5EF4-FFF2-40B4-BE49-F238E27FC236}">
                <a16:creationId xmlns:a16="http://schemas.microsoft.com/office/drawing/2014/main" id="{51C83B5B-8F33-3C4E-B04E-5F200F5C0B64}"/>
              </a:ext>
            </a:extLst>
          </p:cNvPr>
          <p:cNvSpPr/>
          <p:nvPr/>
        </p:nvSpPr>
        <p:spPr>
          <a:xfrm>
            <a:off x="6211288" y="406651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0C8CAEE-0B5A-E547-B574-CD1FE7DE3438}"/>
              </a:ext>
            </a:extLst>
          </p:cNvPr>
          <p:cNvSpPr/>
          <p:nvPr/>
        </p:nvSpPr>
        <p:spPr>
          <a:xfrm>
            <a:off x="5416830" y="409080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EB857B3-AF4C-15E7-9787-8D7C8044E15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5322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toward</a:t>
            </a:r>
          </a:p>
        </p:txBody>
      </p:sp>
      <p:sp>
        <p:nvSpPr>
          <p:cNvPr id="2" name="Rectangle 1">
            <a:extLst>
              <a:ext uri="{FF2B5EF4-FFF2-40B4-BE49-F238E27FC236}">
                <a16:creationId xmlns:a16="http://schemas.microsoft.com/office/drawing/2014/main" id="{4AF847E3-A911-4C0F-B6A2-9334BB260FA4}"/>
              </a:ext>
            </a:extLst>
          </p:cNvPr>
          <p:cNvSpPr/>
          <p:nvPr/>
        </p:nvSpPr>
        <p:spPr>
          <a:xfrm>
            <a:off x="1948968"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383BA7-0E84-4DB0-9330-E3A60A039211}"/>
              </a:ext>
            </a:extLst>
          </p:cNvPr>
          <p:cNvSpPr/>
          <p:nvPr/>
        </p:nvSpPr>
        <p:spPr>
          <a:xfrm>
            <a:off x="38747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76B534D9-24F6-4B44-A8F7-68ECCC6B7530}"/>
              </a:ext>
            </a:extLst>
          </p:cNvPr>
          <p:cNvSpPr/>
          <p:nvPr/>
        </p:nvSpPr>
        <p:spPr>
          <a:xfrm>
            <a:off x="2693894" y="409715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002F450-7300-EF4D-8155-2D0ED226E39B}"/>
              </a:ext>
            </a:extLst>
          </p:cNvPr>
          <p:cNvSpPr/>
          <p:nvPr/>
        </p:nvSpPr>
        <p:spPr>
          <a:xfrm>
            <a:off x="6446196"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6876E22A-D540-7049-A9EC-0E63BE2331FE}"/>
              </a:ext>
            </a:extLst>
          </p:cNvPr>
          <p:cNvSpPr/>
          <p:nvPr/>
        </p:nvSpPr>
        <p:spPr>
          <a:xfrm>
            <a:off x="5095803" y="409715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CE71279C-C6C5-9142-9B6C-7BF1D77BC449}"/>
              </a:ext>
            </a:extLst>
          </p:cNvPr>
          <p:cNvCxnSpPr>
            <a:cxnSpLocks/>
          </p:cNvCxnSpPr>
          <p:nvPr/>
        </p:nvCxnSpPr>
        <p:spPr>
          <a:xfrm>
            <a:off x="4861560" y="3940320"/>
            <a:ext cx="135555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0DEED11-39C6-0F1B-738F-494C4C73848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16B8B75A-9B37-7958-21C5-1C31FB1E468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703617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grade will they be in next year?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Please sit toward the rear of the ship.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camping gear is too heavy to pick up.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8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Yearly Strawberry Festival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Did you hear? The Strawberry Festival is nearly here! Toward the beginning of each year, our town hosts this event to honor the strawberry farmers. It is always a blast to attend. You can eat all the yummiest strawberry treats including ice cream, cake, cookies, and milkshakes.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There are also rides and games. The most interesting game is hosted by the man with the long beard. He will guess your birthday. Somehow, he is always right, but nobody knows how he does it. There is also a person who does amazing card tricks. If you give them a card, they will make it disappear!</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40675" y="520306"/>
            <a:ext cx="8331368"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What if the weather is bad, you ask? Never fear! Even on a dreary day, there is fun to be had under the big tent. Music, dancing, and crafts are sure to delight. There are also clowns and comics to give you a good laugh. Remember, the Strawberry Festival is only in town once a year. Get your tickets now so you do not miss out on the fun!</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57349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984</TotalTime>
  <Words>1034</Words>
  <Application>Microsoft Macintosh PowerPoint</Application>
  <PresentationFormat>On-screen Show (4:3)</PresentationFormat>
  <Paragraphs>153</Paragraphs>
  <Slides>82</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82</vt:i4>
      </vt:variant>
    </vt:vector>
  </HeadingPairs>
  <TitlesOfParts>
    <vt:vector size="86"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41</cp:revision>
  <dcterms:created xsi:type="dcterms:W3CDTF">2022-06-06T14:24:31Z</dcterms:created>
  <dcterms:modified xsi:type="dcterms:W3CDTF">2022-09-26T01:01:05Z</dcterms:modified>
</cp:coreProperties>
</file>