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3"/>
  </p:notesMasterIdLst>
  <p:sldIdLst>
    <p:sldId id="2247" r:id="rId2"/>
    <p:sldId id="2199" r:id="rId3"/>
    <p:sldId id="3049" r:id="rId4"/>
    <p:sldId id="2248" r:id="rId5"/>
    <p:sldId id="2240" r:id="rId6"/>
    <p:sldId id="2238" r:id="rId7"/>
    <p:sldId id="2241" r:id="rId8"/>
    <p:sldId id="2198" r:id="rId9"/>
    <p:sldId id="3698" r:id="rId10"/>
    <p:sldId id="3717" r:id="rId11"/>
    <p:sldId id="3716" r:id="rId12"/>
    <p:sldId id="3699" r:id="rId13"/>
    <p:sldId id="3700" r:id="rId14"/>
    <p:sldId id="3701" r:id="rId15"/>
    <p:sldId id="3702" r:id="rId16"/>
    <p:sldId id="3703" r:id="rId17"/>
    <p:sldId id="3704" r:id="rId18"/>
    <p:sldId id="3705" r:id="rId19"/>
    <p:sldId id="3706" r:id="rId20"/>
    <p:sldId id="3707" r:id="rId21"/>
    <p:sldId id="3708" r:id="rId22"/>
    <p:sldId id="3709" r:id="rId23"/>
    <p:sldId id="3710" r:id="rId24"/>
    <p:sldId id="3711" r:id="rId25"/>
    <p:sldId id="3712" r:id="rId26"/>
    <p:sldId id="3713" r:id="rId27"/>
    <p:sldId id="3714" r:id="rId28"/>
    <p:sldId id="3715" r:id="rId29"/>
    <p:sldId id="2242" r:id="rId30"/>
    <p:sldId id="2200" r:id="rId31"/>
    <p:sldId id="2201" r:id="rId32"/>
    <p:sldId id="2243" r:id="rId33"/>
    <p:sldId id="2202" r:id="rId34"/>
    <p:sldId id="2244" r:id="rId35"/>
    <p:sldId id="2203" r:id="rId36"/>
    <p:sldId id="3406" r:id="rId37"/>
    <p:sldId id="3722" r:id="rId38"/>
    <p:sldId id="3723" r:id="rId39"/>
    <p:sldId id="3725" r:id="rId40"/>
    <p:sldId id="4016" r:id="rId41"/>
    <p:sldId id="4234" r:id="rId42"/>
    <p:sldId id="4235" r:id="rId43"/>
    <p:sldId id="4236" r:id="rId44"/>
    <p:sldId id="2213" r:id="rId45"/>
    <p:sldId id="2214" r:id="rId46"/>
    <p:sldId id="2245" r:id="rId47"/>
    <p:sldId id="2216" r:id="rId48"/>
    <p:sldId id="2250" r:id="rId49"/>
    <p:sldId id="2217" r:id="rId50"/>
    <p:sldId id="368" r:id="rId51"/>
    <p:sldId id="4202" r:id="rId52"/>
    <p:sldId id="4203" r:id="rId53"/>
    <p:sldId id="4204" r:id="rId54"/>
    <p:sldId id="4205" r:id="rId55"/>
    <p:sldId id="2392" r:id="rId56"/>
    <p:sldId id="2221" r:id="rId57"/>
    <p:sldId id="3050" r:id="rId58"/>
    <p:sldId id="4201" r:id="rId59"/>
    <p:sldId id="2224" r:id="rId60"/>
    <p:sldId id="2226" r:id="rId61"/>
    <p:sldId id="2227" r:id="rId62"/>
    <p:sldId id="1025" r:id="rId63"/>
    <p:sldId id="1028" r:id="rId64"/>
    <p:sldId id="857" r:id="rId65"/>
    <p:sldId id="1047" r:id="rId66"/>
    <p:sldId id="2228" r:id="rId67"/>
    <p:sldId id="2125" r:id="rId68"/>
    <p:sldId id="768" r:id="rId69"/>
    <p:sldId id="2229" r:id="rId70"/>
    <p:sldId id="2223" r:id="rId71"/>
    <p:sldId id="2230" r:id="rId72"/>
    <p:sldId id="2625" r:id="rId73"/>
    <p:sldId id="2626" r:id="rId74"/>
    <p:sldId id="2627" r:id="rId75"/>
    <p:sldId id="2234" r:id="rId76"/>
    <p:sldId id="2235" r:id="rId77"/>
    <p:sldId id="2158" r:id="rId78"/>
    <p:sldId id="2159" r:id="rId79"/>
    <p:sldId id="2166" r:id="rId80"/>
    <p:sldId id="2225" r:id="rId81"/>
    <p:sldId id="223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629F"/>
    <a:srgbClr val="2F6FA9"/>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281"/>
    <p:restoredTop sz="78695"/>
  </p:normalViewPr>
  <p:slideViewPr>
    <p:cSldViewPr snapToGrid="0" snapToObjects="1">
      <p:cViewPr varScale="1">
        <p:scale>
          <a:sx n="65" d="100"/>
          <a:sy n="65" d="100"/>
        </p:scale>
        <p:origin x="200" y="88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each word into the appropriate column. </a:t>
            </a:r>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41534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109+</a:t>
            </a:r>
          </a:p>
          <a:p>
            <a:endParaRPr lang="en-US" dirty="0"/>
          </a:p>
          <a:p>
            <a:r>
              <a:rPr lang="en-US" dirty="0"/>
              <a:t>S represents the /sh/ sound.</a:t>
            </a:r>
          </a:p>
          <a:p>
            <a:r>
              <a:rPr lang="en-US" dirty="0"/>
              <a:t>Depending on dialect, U represents the /</a:t>
            </a:r>
            <a:r>
              <a:rPr lang="en-US" dirty="0" err="1"/>
              <a:t>ū</a:t>
            </a:r>
            <a:r>
              <a:rPr lang="en-US" dirty="0"/>
              <a:t>/ sound or UR represents the /er/ sound. </a:t>
            </a:r>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33444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101+</a:t>
            </a:r>
          </a:p>
          <a:p>
            <a:endParaRPr lang="en-US" dirty="0"/>
          </a:p>
          <a:p>
            <a:r>
              <a:rPr lang="en-US" dirty="0"/>
              <a:t>AU represents the /</a:t>
            </a:r>
            <a:r>
              <a:rPr lang="en-US" dirty="0" err="1"/>
              <a:t>ă</a:t>
            </a:r>
            <a:r>
              <a:rPr lang="en-US" dirty="0"/>
              <a:t>/ sound.</a:t>
            </a:r>
          </a:p>
          <a:p>
            <a:r>
              <a:rPr lang="en-US" dirty="0"/>
              <a:t>GH represents the /f/ sound.</a:t>
            </a:r>
          </a:p>
          <a:p>
            <a:r>
              <a:rPr lang="en-US" dirty="0"/>
              <a:t>Alternatively, A represents the /</a:t>
            </a:r>
            <a:r>
              <a:rPr lang="en-US" dirty="0" err="1"/>
              <a:t>ă</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439645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111+</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531912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112+</a:t>
            </a:r>
          </a:p>
          <a:p>
            <a:endParaRPr lang="en-US" dirty="0"/>
          </a:p>
          <a:p>
            <a:r>
              <a:rPr lang="en-US" dirty="0"/>
              <a:t>WH represents the /h/ sound.</a:t>
            </a:r>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104325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61470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112</a:t>
            </a:r>
          </a:p>
          <a:p>
            <a:pPr algn="ctr"/>
            <a:r>
              <a:rPr lang="en-US" sz="6000" b="1" dirty="0">
                <a:solidFill>
                  <a:srgbClr val="E05436"/>
                </a:solidFill>
                <a:latin typeface="Century Gothic" panose="020B0502020202020204" pitchFamily="34" charset="0"/>
              </a:rPr>
              <a:t>air, are, ear /air/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363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4187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8226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7598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8208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4854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2129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271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8748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6126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8573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147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2241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5387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6751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7526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9296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0510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529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p:nvPr/>
        </p:nvGrpSpPr>
        <p:grpSpPr>
          <a:xfrm>
            <a:off x="1802979" y="1122857"/>
            <a:ext cx="5538042" cy="3675692"/>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Tree>
    <p:extLst>
      <p:ext uri="{BB962C8B-B14F-4D97-AF65-F5344CB8AC3E}">
        <p14:creationId xmlns:p14="http://schemas.microsoft.com/office/powerpoint/2010/main" val="4261626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a:grpSpLocks noChangeAspect="1"/>
          </p:cNvGrpSpPr>
          <p:nvPr/>
        </p:nvGrpSpPr>
        <p:grpSpPr>
          <a:xfrm>
            <a:off x="783648" y="718123"/>
            <a:ext cx="3389895" cy="2249930"/>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chair</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882685" y="5111499"/>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stair</a:t>
            </a:r>
          </a:p>
        </p:txBody>
      </p:sp>
    </p:spTree>
    <p:extLst>
      <p:ext uri="{BB962C8B-B14F-4D97-AF65-F5344CB8AC3E}">
        <p14:creationId xmlns:p14="http://schemas.microsoft.com/office/powerpoint/2010/main" val="13613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a:grpSpLocks noChangeAspect="1"/>
          </p:cNvGrpSpPr>
          <p:nvPr/>
        </p:nvGrpSpPr>
        <p:grpSpPr>
          <a:xfrm>
            <a:off x="783648" y="718123"/>
            <a:ext cx="3389895" cy="2249930"/>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are</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care</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517975" y="5138577"/>
            <a:ext cx="4108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square</a:t>
            </a:r>
          </a:p>
        </p:txBody>
      </p:sp>
    </p:spTree>
    <p:extLst>
      <p:ext uri="{BB962C8B-B14F-4D97-AF65-F5344CB8AC3E}">
        <p14:creationId xmlns:p14="http://schemas.microsoft.com/office/powerpoint/2010/main" val="312175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a:grpSpLocks noChangeAspect="1"/>
          </p:cNvGrpSpPr>
          <p:nvPr/>
        </p:nvGrpSpPr>
        <p:grpSpPr>
          <a:xfrm>
            <a:off x="783648" y="718123"/>
            <a:ext cx="3389895" cy="2249930"/>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bear</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517975" y="5138577"/>
            <a:ext cx="4108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wear</a:t>
            </a:r>
          </a:p>
        </p:txBody>
      </p:sp>
    </p:spTree>
    <p:extLst>
      <p:ext uri="{BB962C8B-B14F-4D97-AF65-F5344CB8AC3E}">
        <p14:creationId xmlns:p14="http://schemas.microsoft.com/office/powerpoint/2010/main" val="276772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112</a:t>
            </a:r>
          </a:p>
          <a:p>
            <a:pPr algn="ctr"/>
            <a:r>
              <a:rPr lang="en-US" sz="4800" b="1" dirty="0">
                <a:solidFill>
                  <a:srgbClr val="E05436"/>
                </a:solidFill>
                <a:latin typeface="Century Gothic" panose="020B0502020202020204" pitchFamily="34" charset="0"/>
              </a:rPr>
              <a:t>air, are, ear /air/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7" y="1948974"/>
            <a:ext cx="3349928" cy="12315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air</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4863548" y="1948974"/>
            <a:ext cx="4106113" cy="12315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care</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415625" y="4168102"/>
            <a:ext cx="4312749" cy="12315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tear</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728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pair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stairs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share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scare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glare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dare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9649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74162"/>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swear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992598"/>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83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112</a:t>
            </a:r>
          </a:p>
          <a:p>
            <a:pPr algn="ctr"/>
            <a:r>
              <a:rPr lang="en-US" sz="4800" b="1" dirty="0">
                <a:solidFill>
                  <a:srgbClr val="E05436"/>
                </a:solidFill>
                <a:latin typeface="Century Gothic" panose="020B0502020202020204" pitchFamily="34" charset="0"/>
              </a:rPr>
              <a:t>air, are, ear /air/</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p:nvPr/>
        </p:nvGrpSpPr>
        <p:grpSpPr>
          <a:xfrm>
            <a:off x="1802979" y="1122857"/>
            <a:ext cx="5538042" cy="3675692"/>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Tree>
    <p:extLst>
      <p:ext uri="{BB962C8B-B14F-4D97-AF65-F5344CB8AC3E}">
        <p14:creationId xmlns:p14="http://schemas.microsoft.com/office/powerpoint/2010/main" val="38424532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a:grpSpLocks noChangeAspect="1"/>
          </p:cNvGrpSpPr>
          <p:nvPr/>
        </p:nvGrpSpPr>
        <p:grpSpPr>
          <a:xfrm>
            <a:off x="783648" y="718123"/>
            <a:ext cx="3389895" cy="2249930"/>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chair</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882685" y="5111499"/>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stair</a:t>
            </a:r>
          </a:p>
        </p:txBody>
      </p:sp>
    </p:spTree>
    <p:extLst>
      <p:ext uri="{BB962C8B-B14F-4D97-AF65-F5344CB8AC3E}">
        <p14:creationId xmlns:p14="http://schemas.microsoft.com/office/powerpoint/2010/main" val="122271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a:grpSpLocks noChangeAspect="1"/>
          </p:cNvGrpSpPr>
          <p:nvPr/>
        </p:nvGrpSpPr>
        <p:grpSpPr>
          <a:xfrm>
            <a:off x="783648" y="718123"/>
            <a:ext cx="3389895" cy="2249930"/>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are</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care</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517975" y="5138577"/>
            <a:ext cx="4108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square</a:t>
            </a:r>
          </a:p>
        </p:txBody>
      </p:sp>
    </p:spTree>
    <p:extLst>
      <p:ext uri="{BB962C8B-B14F-4D97-AF65-F5344CB8AC3E}">
        <p14:creationId xmlns:p14="http://schemas.microsoft.com/office/powerpoint/2010/main" val="324302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5C3968-1598-40E8-43F7-22CE92A4FDA4}"/>
              </a:ext>
            </a:extLst>
          </p:cNvPr>
          <p:cNvGrpSpPr>
            <a:grpSpLocks noChangeAspect="1"/>
          </p:cNvGrpSpPr>
          <p:nvPr/>
        </p:nvGrpSpPr>
        <p:grpSpPr>
          <a:xfrm>
            <a:off x="783648" y="718123"/>
            <a:ext cx="3389895" cy="2249930"/>
            <a:chOff x="417810" y="793073"/>
            <a:chExt cx="5538042" cy="3675692"/>
          </a:xfrm>
        </p:grpSpPr>
        <p:pic>
          <p:nvPicPr>
            <p:cNvPr id="2" name="Picture 1">
              <a:extLst>
                <a:ext uri="{FF2B5EF4-FFF2-40B4-BE49-F238E27FC236}">
                  <a16:creationId xmlns:a16="http://schemas.microsoft.com/office/drawing/2014/main" id="{E89DF293-8623-5589-DB1D-C43D8D14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pic>
          <p:nvPicPr>
            <p:cNvPr id="3" name="Picture 2">
              <a:extLst>
                <a:ext uri="{FF2B5EF4-FFF2-40B4-BE49-F238E27FC236}">
                  <a16:creationId xmlns:a16="http://schemas.microsoft.com/office/drawing/2014/main" id="{7737D244-FCA3-01DE-097C-CF999FF35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0" y="793073"/>
              <a:ext cx="2769021" cy="3675692"/>
            </a:xfrm>
            <a:prstGeom prst="rect">
              <a:avLst/>
            </a:prstGeom>
            <a:ln w="12700">
              <a:solidFill>
                <a:schemeClr val="tx1"/>
              </a:solidFill>
            </a:ln>
          </p:spPr>
        </p:pic>
      </p:grpSp>
      <p:sp>
        <p:nvSpPr>
          <p:cNvPr id="5" name="TextBox 21">
            <a:extLst>
              <a:ext uri="{FF2B5EF4-FFF2-40B4-BE49-F238E27FC236}">
                <a16:creationId xmlns:a16="http://schemas.microsoft.com/office/drawing/2014/main" id="{6EF58AB5-D2C7-9D01-9A9A-0065220518CF}"/>
              </a:ext>
            </a:extLst>
          </p:cNvPr>
          <p:cNvSpPr txBox="1">
            <a:spLocks noChangeArrowheads="1"/>
          </p:cNvSpPr>
          <p:nvPr/>
        </p:nvSpPr>
        <p:spPr bwMode="auto">
          <a:xfrm>
            <a:off x="4970458" y="1119813"/>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ear</a:t>
            </a:r>
          </a:p>
        </p:txBody>
      </p:sp>
      <p:sp>
        <p:nvSpPr>
          <p:cNvPr id="6" name="TextBox 21">
            <a:extLst>
              <a:ext uri="{FF2B5EF4-FFF2-40B4-BE49-F238E27FC236}">
                <a16:creationId xmlns:a16="http://schemas.microsoft.com/office/drawing/2014/main" id="{3A95B8F9-06B4-4CCE-BD0A-C7EAE573F572}"/>
              </a:ext>
            </a:extLst>
          </p:cNvPr>
          <p:cNvSpPr txBox="1">
            <a:spLocks noChangeArrowheads="1"/>
          </p:cNvSpPr>
          <p:nvPr/>
        </p:nvSpPr>
        <p:spPr bwMode="auto">
          <a:xfrm>
            <a:off x="2882685" y="3429000"/>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bear</a:t>
            </a:r>
          </a:p>
        </p:txBody>
      </p:sp>
      <p:sp>
        <p:nvSpPr>
          <p:cNvPr id="7" name="TextBox 21">
            <a:extLst>
              <a:ext uri="{FF2B5EF4-FFF2-40B4-BE49-F238E27FC236}">
                <a16:creationId xmlns:a16="http://schemas.microsoft.com/office/drawing/2014/main" id="{ED1994C5-6A44-9548-CAB0-7965346CC29D}"/>
              </a:ext>
            </a:extLst>
          </p:cNvPr>
          <p:cNvSpPr txBox="1">
            <a:spLocks noChangeArrowheads="1"/>
          </p:cNvSpPr>
          <p:nvPr/>
        </p:nvSpPr>
        <p:spPr bwMode="auto">
          <a:xfrm>
            <a:off x="2517975" y="5138577"/>
            <a:ext cx="41080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wear</a:t>
            </a:r>
          </a:p>
        </p:txBody>
      </p:sp>
    </p:spTree>
    <p:extLst>
      <p:ext uri="{BB962C8B-B14F-4D97-AF65-F5344CB8AC3E}">
        <p14:creationId xmlns:p14="http://schemas.microsoft.com/office/powerpoint/2010/main" val="290171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1" y="1953307"/>
            <a:ext cx="2871505" cy="116758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air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116758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chair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2871505" cy="116758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dare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116758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wear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234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6439FCC-CBEC-2713-166B-67CEBE5EEAD0}"/>
              </a:ext>
            </a:extLst>
          </p:cNvPr>
          <p:cNvPicPr>
            <a:picLocks noChangeAspect="1"/>
          </p:cNvPicPr>
          <p:nvPr/>
        </p:nvPicPr>
        <p:blipFill>
          <a:blip r:embed="rId4"/>
          <a:stretch>
            <a:fillRect/>
          </a:stretch>
        </p:blipFill>
        <p:spPr>
          <a:xfrm>
            <a:off x="7182822" y="5337305"/>
            <a:ext cx="1231900" cy="749300"/>
          </a:xfrm>
          <a:prstGeom prst="rect">
            <a:avLst/>
          </a:prstGeom>
        </p:spPr>
      </p:pic>
      <p:pic>
        <p:nvPicPr>
          <p:cNvPr id="19" name="Picture 18">
            <a:extLst>
              <a:ext uri="{FF2B5EF4-FFF2-40B4-BE49-F238E27FC236}">
                <a16:creationId xmlns:a16="http://schemas.microsoft.com/office/drawing/2014/main" id="{12256734-AD45-76EA-01E4-2574944B5DB1}"/>
              </a:ext>
            </a:extLst>
          </p:cNvPr>
          <p:cNvPicPr>
            <a:picLocks noChangeAspect="1"/>
          </p:cNvPicPr>
          <p:nvPr/>
        </p:nvPicPr>
        <p:blipFill>
          <a:blip r:embed="rId5"/>
          <a:stretch>
            <a:fillRect/>
          </a:stretch>
        </p:blipFill>
        <p:spPr>
          <a:xfrm>
            <a:off x="5365750" y="5705605"/>
            <a:ext cx="1308100" cy="762000"/>
          </a:xfrm>
          <a:prstGeom prst="rect">
            <a:avLst/>
          </a:prstGeom>
        </p:spPr>
      </p:pic>
      <p:pic>
        <p:nvPicPr>
          <p:cNvPr id="21" name="Picture 20">
            <a:extLst>
              <a:ext uri="{FF2B5EF4-FFF2-40B4-BE49-F238E27FC236}">
                <a16:creationId xmlns:a16="http://schemas.microsoft.com/office/drawing/2014/main" id="{7749A701-40A7-6C0C-1F6B-5A3283418FDC}"/>
              </a:ext>
            </a:extLst>
          </p:cNvPr>
          <p:cNvPicPr>
            <a:picLocks noChangeAspect="1"/>
          </p:cNvPicPr>
          <p:nvPr/>
        </p:nvPicPr>
        <p:blipFill>
          <a:blip r:embed="rId6"/>
          <a:stretch>
            <a:fillRect/>
          </a:stretch>
        </p:blipFill>
        <p:spPr>
          <a:xfrm>
            <a:off x="3917950" y="5750768"/>
            <a:ext cx="1257300" cy="749300"/>
          </a:xfrm>
          <a:prstGeom prst="rect">
            <a:avLst/>
          </a:prstGeom>
        </p:spPr>
      </p:pic>
      <p:pic>
        <p:nvPicPr>
          <p:cNvPr id="23" name="Picture 22">
            <a:extLst>
              <a:ext uri="{FF2B5EF4-FFF2-40B4-BE49-F238E27FC236}">
                <a16:creationId xmlns:a16="http://schemas.microsoft.com/office/drawing/2014/main" id="{798206AF-27CC-5E5B-B61B-F4D35030D438}"/>
              </a:ext>
            </a:extLst>
          </p:cNvPr>
          <p:cNvPicPr>
            <a:picLocks noChangeAspect="1"/>
          </p:cNvPicPr>
          <p:nvPr/>
        </p:nvPicPr>
        <p:blipFill>
          <a:blip r:embed="rId7"/>
          <a:stretch>
            <a:fillRect/>
          </a:stretch>
        </p:blipFill>
        <p:spPr>
          <a:xfrm>
            <a:off x="2221528" y="5750768"/>
            <a:ext cx="1219200" cy="749300"/>
          </a:xfrm>
          <a:prstGeom prst="rect">
            <a:avLst/>
          </a:prstGeom>
        </p:spPr>
      </p:pic>
      <p:pic>
        <p:nvPicPr>
          <p:cNvPr id="25" name="Picture 24">
            <a:extLst>
              <a:ext uri="{FF2B5EF4-FFF2-40B4-BE49-F238E27FC236}">
                <a16:creationId xmlns:a16="http://schemas.microsoft.com/office/drawing/2014/main" id="{EFA9D33E-CAA9-115C-0B35-1C6FE45557F9}"/>
              </a:ext>
            </a:extLst>
          </p:cNvPr>
          <p:cNvPicPr>
            <a:picLocks noChangeAspect="1"/>
          </p:cNvPicPr>
          <p:nvPr/>
        </p:nvPicPr>
        <p:blipFill>
          <a:blip r:embed="rId8"/>
          <a:stretch>
            <a:fillRect/>
          </a:stretch>
        </p:blipFill>
        <p:spPr>
          <a:xfrm>
            <a:off x="360006" y="5376118"/>
            <a:ext cx="1295400" cy="749300"/>
          </a:xfrm>
          <a:prstGeom prst="rect">
            <a:avLst/>
          </a:prstGeom>
        </p:spPr>
      </p:pic>
      <p:pic>
        <p:nvPicPr>
          <p:cNvPr id="27" name="Picture 26">
            <a:extLst>
              <a:ext uri="{FF2B5EF4-FFF2-40B4-BE49-F238E27FC236}">
                <a16:creationId xmlns:a16="http://schemas.microsoft.com/office/drawing/2014/main" id="{627B208F-B7FE-6873-8E58-5BCEDE69D22A}"/>
              </a:ext>
            </a:extLst>
          </p:cNvPr>
          <p:cNvPicPr>
            <a:picLocks noChangeAspect="1"/>
          </p:cNvPicPr>
          <p:nvPr/>
        </p:nvPicPr>
        <p:blipFill>
          <a:blip r:embed="rId9"/>
          <a:stretch>
            <a:fillRect/>
          </a:stretch>
        </p:blipFill>
        <p:spPr>
          <a:xfrm>
            <a:off x="6995627" y="4614118"/>
            <a:ext cx="1257300" cy="749300"/>
          </a:xfrm>
          <a:prstGeom prst="rect">
            <a:avLst/>
          </a:prstGeom>
        </p:spPr>
      </p:pic>
      <p:pic>
        <p:nvPicPr>
          <p:cNvPr id="29" name="Picture 28">
            <a:extLst>
              <a:ext uri="{FF2B5EF4-FFF2-40B4-BE49-F238E27FC236}">
                <a16:creationId xmlns:a16="http://schemas.microsoft.com/office/drawing/2014/main" id="{19D23F9A-A7C6-E988-428C-F5ADB530BAD7}"/>
              </a:ext>
            </a:extLst>
          </p:cNvPr>
          <p:cNvPicPr>
            <a:picLocks noChangeAspect="1"/>
          </p:cNvPicPr>
          <p:nvPr/>
        </p:nvPicPr>
        <p:blipFill>
          <a:blip r:embed="rId10"/>
          <a:stretch>
            <a:fillRect/>
          </a:stretch>
        </p:blipFill>
        <p:spPr>
          <a:xfrm>
            <a:off x="5226050" y="4626818"/>
            <a:ext cx="1447800" cy="749300"/>
          </a:xfrm>
          <a:prstGeom prst="rect">
            <a:avLst/>
          </a:prstGeom>
        </p:spPr>
      </p:pic>
      <p:pic>
        <p:nvPicPr>
          <p:cNvPr id="31" name="Picture 30">
            <a:extLst>
              <a:ext uri="{FF2B5EF4-FFF2-40B4-BE49-F238E27FC236}">
                <a16:creationId xmlns:a16="http://schemas.microsoft.com/office/drawing/2014/main" id="{06EBF804-B53A-8A86-2AD4-F4336B4D8E20}"/>
              </a:ext>
            </a:extLst>
          </p:cNvPr>
          <p:cNvPicPr>
            <a:picLocks noChangeAspect="1"/>
          </p:cNvPicPr>
          <p:nvPr/>
        </p:nvPicPr>
        <p:blipFill>
          <a:blip r:embed="rId11"/>
          <a:stretch>
            <a:fillRect/>
          </a:stretch>
        </p:blipFill>
        <p:spPr>
          <a:xfrm>
            <a:off x="3778510" y="4614118"/>
            <a:ext cx="1219200" cy="749300"/>
          </a:xfrm>
          <a:prstGeom prst="rect">
            <a:avLst/>
          </a:prstGeom>
        </p:spPr>
      </p:pic>
      <p:pic>
        <p:nvPicPr>
          <p:cNvPr id="33" name="Picture 32">
            <a:extLst>
              <a:ext uri="{FF2B5EF4-FFF2-40B4-BE49-F238E27FC236}">
                <a16:creationId xmlns:a16="http://schemas.microsoft.com/office/drawing/2014/main" id="{A6423C70-0573-3193-3924-7D11F0B96F06}"/>
              </a:ext>
            </a:extLst>
          </p:cNvPr>
          <p:cNvPicPr>
            <a:picLocks noChangeAspect="1"/>
          </p:cNvPicPr>
          <p:nvPr/>
        </p:nvPicPr>
        <p:blipFill>
          <a:blip r:embed="rId12"/>
          <a:stretch>
            <a:fillRect/>
          </a:stretch>
        </p:blipFill>
        <p:spPr>
          <a:xfrm>
            <a:off x="2008933" y="4614118"/>
            <a:ext cx="1244600" cy="749300"/>
          </a:xfrm>
          <a:prstGeom prst="rect">
            <a:avLst/>
          </a:prstGeom>
        </p:spPr>
      </p:pic>
      <p:pic>
        <p:nvPicPr>
          <p:cNvPr id="35" name="Picture 34">
            <a:extLst>
              <a:ext uri="{FF2B5EF4-FFF2-40B4-BE49-F238E27FC236}">
                <a16:creationId xmlns:a16="http://schemas.microsoft.com/office/drawing/2014/main" id="{9B3305D4-4060-0084-6BA7-1416177B5607}"/>
              </a:ext>
            </a:extLst>
          </p:cNvPr>
          <p:cNvPicPr>
            <a:picLocks noChangeAspect="1"/>
          </p:cNvPicPr>
          <p:nvPr/>
        </p:nvPicPr>
        <p:blipFill>
          <a:blip r:embed="rId13"/>
          <a:stretch>
            <a:fillRect/>
          </a:stretch>
        </p:blipFill>
        <p:spPr>
          <a:xfrm>
            <a:off x="188556" y="4626818"/>
            <a:ext cx="1295400" cy="736600"/>
          </a:xfrm>
          <a:prstGeom prst="rect">
            <a:avLst/>
          </a:prstGeom>
        </p:spPr>
      </p:pic>
      <p:pic>
        <p:nvPicPr>
          <p:cNvPr id="37" name="Picture 36">
            <a:extLst>
              <a:ext uri="{FF2B5EF4-FFF2-40B4-BE49-F238E27FC236}">
                <a16:creationId xmlns:a16="http://schemas.microsoft.com/office/drawing/2014/main" id="{162081C1-88F8-18A4-2BA2-C1EFE8D4333E}"/>
              </a:ext>
            </a:extLst>
          </p:cNvPr>
          <p:cNvPicPr>
            <a:picLocks noChangeAspect="1"/>
          </p:cNvPicPr>
          <p:nvPr/>
        </p:nvPicPr>
        <p:blipFill>
          <a:blip r:embed="rId14"/>
          <a:stretch>
            <a:fillRect/>
          </a:stretch>
        </p:blipFill>
        <p:spPr>
          <a:xfrm>
            <a:off x="531456" y="1113583"/>
            <a:ext cx="952500" cy="749300"/>
          </a:xfrm>
          <a:prstGeom prst="rect">
            <a:avLst/>
          </a:prstGeom>
        </p:spPr>
      </p:pic>
    </p:spTree>
    <p:extLst>
      <p:ext uri="{BB962C8B-B14F-4D97-AF65-F5344CB8AC3E}">
        <p14:creationId xmlns:p14="http://schemas.microsoft.com/office/powerpoint/2010/main" val="3382630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sure</a:t>
            </a:r>
          </a:p>
        </p:txBody>
      </p:sp>
      <p:sp>
        <p:nvSpPr>
          <p:cNvPr id="2" name="Rectangle 1">
            <a:extLst>
              <a:ext uri="{FF2B5EF4-FFF2-40B4-BE49-F238E27FC236}">
                <a16:creationId xmlns:a16="http://schemas.microsoft.com/office/drawing/2014/main" id="{4AF847E3-A911-4C0F-B6A2-9334BB260FA4}"/>
              </a:ext>
            </a:extLst>
          </p:cNvPr>
          <p:cNvSpPr/>
          <p:nvPr/>
        </p:nvSpPr>
        <p:spPr>
          <a:xfrm>
            <a:off x="473198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A58181EC-40EE-F441-B443-B1C0D7589133}"/>
              </a:ext>
            </a:extLst>
          </p:cNvPr>
          <p:cNvSpPr/>
          <p:nvPr/>
        </p:nvSpPr>
        <p:spPr>
          <a:xfrm>
            <a:off x="3025547"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8A0106A3-FA51-6C4D-8EAD-0F212789A92A}"/>
              </a:ext>
            </a:extLst>
          </p:cNvPr>
          <p:cNvSpPr/>
          <p:nvPr/>
        </p:nvSpPr>
        <p:spPr>
          <a:xfrm>
            <a:off x="387876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A82AA7E1-C75A-D944-9988-56D1DED259A1}"/>
              </a:ext>
            </a:extLst>
          </p:cNvPr>
          <p:cNvSpPr/>
          <p:nvPr/>
        </p:nvSpPr>
        <p:spPr>
          <a:xfrm>
            <a:off x="5453076"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A627DD7-7FA6-1D21-AD2B-45B16771972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283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laugh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39885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8BA8831A-D14F-C846-A942-11A802818B51}"/>
              </a:ext>
            </a:extLst>
          </p:cNvPr>
          <p:cNvSpPr/>
          <p:nvPr/>
        </p:nvSpPr>
        <p:spPr>
          <a:xfrm>
            <a:off x="350148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7C0C7DA-BA0F-6540-AEF5-D48271EF3E3B}"/>
              </a:ext>
            </a:extLst>
          </p:cNvPr>
          <p:cNvCxnSpPr>
            <a:cxnSpLocks/>
          </p:cNvCxnSpPr>
          <p:nvPr/>
        </p:nvCxnSpPr>
        <p:spPr>
          <a:xfrm>
            <a:off x="3061720" y="393389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38597429-8ABB-4245-9BBA-F5A8C68A5903}"/>
              </a:ext>
            </a:extLst>
          </p:cNvPr>
          <p:cNvSpPr/>
          <p:nvPr/>
        </p:nvSpPr>
        <p:spPr>
          <a:xfrm>
            <a:off x="548817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1E6E8DF-EE28-0849-826D-ABAF8EBADE2A}"/>
              </a:ext>
            </a:extLst>
          </p:cNvPr>
          <p:cNvCxnSpPr>
            <a:cxnSpLocks/>
          </p:cNvCxnSpPr>
          <p:nvPr/>
        </p:nvCxnSpPr>
        <p:spPr>
          <a:xfrm>
            <a:off x="5048416" y="392942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F5B9FF-B1B9-296E-C76E-00579D327A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132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dirty="0">
                <a:latin typeface="Century Gothic"/>
              </a:rPr>
              <a:t>who</a:t>
            </a:r>
            <a:endParaRPr lang="en-US" sz="11500" b="1" spc="300" dirty="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whom</a:t>
            </a:r>
          </a:p>
        </p:txBody>
      </p:sp>
      <p:sp>
        <p:nvSpPr>
          <p:cNvPr id="3" name="Rectangle 2">
            <a:extLst>
              <a:ext uri="{FF2B5EF4-FFF2-40B4-BE49-F238E27FC236}">
                <a16:creationId xmlns:a16="http://schemas.microsoft.com/office/drawing/2014/main" id="{6F458D82-F83D-4F95-9A94-BB5F05617CA1}"/>
              </a:ext>
            </a:extLst>
          </p:cNvPr>
          <p:cNvSpPr/>
          <p:nvPr/>
        </p:nvSpPr>
        <p:spPr>
          <a:xfrm>
            <a:off x="591331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C793920-8D76-C14A-B0A6-5960B34D4390}"/>
              </a:ext>
            </a:extLst>
          </p:cNvPr>
          <p:cNvSpPr/>
          <p:nvPr/>
        </p:nvSpPr>
        <p:spPr>
          <a:xfrm>
            <a:off x="46161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D07115A7-5505-E747-99F8-B1239D947B2E}"/>
              </a:ext>
            </a:extLst>
          </p:cNvPr>
          <p:cNvSpPr/>
          <p:nvPr/>
        </p:nvSpPr>
        <p:spPr>
          <a:xfrm>
            <a:off x="312198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C0326DB-41FF-244F-8339-C8E6965FED4F}"/>
              </a:ext>
            </a:extLst>
          </p:cNvPr>
          <p:cNvCxnSpPr>
            <a:cxnSpLocks/>
          </p:cNvCxnSpPr>
          <p:nvPr/>
        </p:nvCxnSpPr>
        <p:spPr>
          <a:xfrm>
            <a:off x="260140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A836AC9-92BA-E93B-AAEA-A7B5D64F89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7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whose</a:t>
            </a:r>
          </a:p>
        </p:txBody>
      </p:sp>
      <p:sp>
        <p:nvSpPr>
          <p:cNvPr id="14" name="Heart 13">
            <a:extLst>
              <a:ext uri="{FF2B5EF4-FFF2-40B4-BE49-F238E27FC236}">
                <a16:creationId xmlns:a16="http://schemas.microsoft.com/office/drawing/2014/main" id="{7E6EAF27-C4CE-AC48-9AAE-A136A0529279}"/>
              </a:ext>
            </a:extLst>
          </p:cNvPr>
          <p:cNvSpPr/>
          <p:nvPr/>
        </p:nvSpPr>
        <p:spPr>
          <a:xfrm>
            <a:off x="4493019"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A3AEB2AC-E885-FC4F-B209-2CADFD2BCFDE}"/>
              </a:ext>
            </a:extLst>
          </p:cNvPr>
          <p:cNvSpPr/>
          <p:nvPr/>
        </p:nvSpPr>
        <p:spPr>
          <a:xfrm>
            <a:off x="3137137" y="409080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5E2AE65-ECE3-C84A-9AE1-89DB65AB9EF6}"/>
              </a:ext>
            </a:extLst>
          </p:cNvPr>
          <p:cNvCxnSpPr>
            <a:cxnSpLocks/>
          </p:cNvCxnSpPr>
          <p:nvPr/>
        </p:nvCxnSpPr>
        <p:spPr>
          <a:xfrm>
            <a:off x="261664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51C83B5B-8F33-3C4E-B04E-5F200F5C0B64}"/>
              </a:ext>
            </a:extLst>
          </p:cNvPr>
          <p:cNvSpPr/>
          <p:nvPr/>
        </p:nvSpPr>
        <p:spPr>
          <a:xfrm>
            <a:off x="6211288" y="406651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0C8CAEE-0B5A-E547-B574-CD1FE7DE3438}"/>
              </a:ext>
            </a:extLst>
          </p:cNvPr>
          <p:cNvSpPr/>
          <p:nvPr/>
        </p:nvSpPr>
        <p:spPr>
          <a:xfrm>
            <a:off x="5416830" y="409080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EB857B3-AF4C-15E7-9787-8D7C8044E15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BE7E5F27-B40B-54DB-4796-6BBF7A5F79BD}"/>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20532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Love is in the air tonight!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40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Blair won the toy fair and square.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73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Whose doll has rainbow hair?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20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New Pair of Pants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Clare went shopping for a new pair of pants. After going to five stores, she could not find the pair she wanted. Then, at the sixth store, she found them. The pair she picked flared out at the bottom. They were light as air and so comfortable.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a:solidFill>
                  <a:prstClr val="black"/>
                </a:solidFill>
                <a:latin typeface="Century Gothic"/>
                <a:ea typeface="Century Gothic"/>
                <a:cs typeface="Century Gothic"/>
                <a:sym typeface="Century Gothic"/>
              </a:rPr>
              <a:t>When </a:t>
            </a:r>
            <a:r>
              <a:rPr lang="en-US" sz="3200" dirty="0">
                <a:solidFill>
                  <a:prstClr val="black"/>
                </a:solidFill>
                <a:latin typeface="Century Gothic"/>
                <a:ea typeface="Century Gothic"/>
                <a:cs typeface="Century Gothic"/>
                <a:sym typeface="Century Gothic"/>
              </a:rPr>
              <a:t>she put them on, she stared at herself in the mirror. Clare felt so fantastic in these pants that she twirled around and tossed her hair. She wanted to purchase two pairs so she would have a spare pair to wear.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She brought the pants to the checkout counter. “Those are nice pairs of pants,” said the clerk, “if you take good care of them, they will last forever.” “Thank you,” answered Clare with a big smile, “I sure will.”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96162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1001</TotalTime>
  <Words>987</Words>
  <Application>Microsoft Macintosh PowerPoint</Application>
  <PresentationFormat>On-screen Show (4:3)</PresentationFormat>
  <Paragraphs>159</Paragraphs>
  <Slides>81</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43</cp:revision>
  <dcterms:created xsi:type="dcterms:W3CDTF">2022-06-06T14:24:31Z</dcterms:created>
  <dcterms:modified xsi:type="dcterms:W3CDTF">2022-09-26T00:54:17Z</dcterms:modified>
</cp:coreProperties>
</file>