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1"/>
  </p:notesMasterIdLst>
  <p:sldIdLst>
    <p:sldId id="2247" r:id="rId2"/>
    <p:sldId id="2199" r:id="rId3"/>
    <p:sldId id="3049" r:id="rId4"/>
    <p:sldId id="2248" r:id="rId5"/>
    <p:sldId id="2240" r:id="rId6"/>
    <p:sldId id="2238" r:id="rId7"/>
    <p:sldId id="2241" r:id="rId8"/>
    <p:sldId id="2198" r:id="rId9"/>
    <p:sldId id="3679" r:id="rId10"/>
    <p:sldId id="3680" r:id="rId11"/>
    <p:sldId id="3681" r:id="rId12"/>
    <p:sldId id="3682" r:id="rId13"/>
    <p:sldId id="3683" r:id="rId14"/>
    <p:sldId id="3684" r:id="rId15"/>
    <p:sldId id="3685" r:id="rId16"/>
    <p:sldId id="3686" r:id="rId17"/>
    <p:sldId id="3687" r:id="rId18"/>
    <p:sldId id="3688" r:id="rId19"/>
    <p:sldId id="3689" r:id="rId20"/>
    <p:sldId id="3690" r:id="rId21"/>
    <p:sldId id="3691" r:id="rId22"/>
    <p:sldId id="3692" r:id="rId23"/>
    <p:sldId id="3693" r:id="rId24"/>
    <p:sldId id="3694" r:id="rId25"/>
    <p:sldId id="3695" r:id="rId26"/>
    <p:sldId id="3696" r:id="rId27"/>
    <p:sldId id="3697" r:id="rId28"/>
    <p:sldId id="2242" r:id="rId29"/>
    <p:sldId id="2200" r:id="rId30"/>
    <p:sldId id="2201" r:id="rId31"/>
    <p:sldId id="2243" r:id="rId32"/>
    <p:sldId id="2202" r:id="rId33"/>
    <p:sldId id="2244" r:id="rId34"/>
    <p:sldId id="2203" r:id="rId35"/>
    <p:sldId id="3715" r:id="rId36"/>
    <p:sldId id="3716" r:id="rId37"/>
    <p:sldId id="3717" r:id="rId38"/>
    <p:sldId id="3718" r:id="rId39"/>
    <p:sldId id="3719" r:id="rId40"/>
    <p:sldId id="3720" r:id="rId41"/>
    <p:sldId id="3721" r:id="rId42"/>
    <p:sldId id="4550" r:id="rId43"/>
    <p:sldId id="3863" r:id="rId44"/>
    <p:sldId id="4013" r:id="rId45"/>
    <p:sldId id="4234" r:id="rId46"/>
    <p:sldId id="4551" r:id="rId47"/>
    <p:sldId id="4552" r:id="rId48"/>
    <p:sldId id="2213" r:id="rId49"/>
    <p:sldId id="2214" r:id="rId50"/>
    <p:sldId id="2245" r:id="rId51"/>
    <p:sldId id="2216" r:id="rId52"/>
    <p:sldId id="2250" r:id="rId53"/>
    <p:sldId id="2217" r:id="rId54"/>
    <p:sldId id="368" r:id="rId55"/>
    <p:sldId id="4016" r:id="rId56"/>
    <p:sldId id="4017" r:id="rId57"/>
    <p:sldId id="4018" r:id="rId58"/>
    <p:sldId id="4019" r:id="rId59"/>
    <p:sldId id="4020" r:id="rId60"/>
    <p:sldId id="4021" r:id="rId61"/>
    <p:sldId id="4022" r:id="rId62"/>
    <p:sldId id="4553" r:id="rId63"/>
    <p:sldId id="2391" r:id="rId64"/>
    <p:sldId id="2221" r:id="rId65"/>
    <p:sldId id="2222" r:id="rId66"/>
    <p:sldId id="2224" r:id="rId67"/>
    <p:sldId id="2226" r:id="rId68"/>
    <p:sldId id="2227" r:id="rId69"/>
    <p:sldId id="763" r:id="rId70"/>
    <p:sldId id="1021" r:id="rId71"/>
    <p:sldId id="1025" r:id="rId72"/>
    <p:sldId id="1028" r:id="rId73"/>
    <p:sldId id="857" r:id="rId74"/>
    <p:sldId id="2228" r:id="rId75"/>
    <p:sldId id="2125" r:id="rId76"/>
    <p:sldId id="1047" r:id="rId77"/>
    <p:sldId id="2229" r:id="rId78"/>
    <p:sldId id="2223" r:id="rId79"/>
    <p:sldId id="2230" r:id="rId80"/>
    <p:sldId id="2622" r:id="rId81"/>
    <p:sldId id="2623" r:id="rId82"/>
    <p:sldId id="2624" r:id="rId83"/>
    <p:sldId id="2234" r:id="rId84"/>
    <p:sldId id="2235" r:id="rId85"/>
    <p:sldId id="2158" r:id="rId86"/>
    <p:sldId id="2159" r:id="rId87"/>
    <p:sldId id="2166" r:id="rId88"/>
    <p:sldId id="2225" r:id="rId89"/>
    <p:sldId id="2236"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987"/>
    <p:restoredTop sz="83144"/>
  </p:normalViewPr>
  <p:slideViewPr>
    <p:cSldViewPr snapToGrid="0" snapToObjects="1">
      <p:cViewPr>
        <p:scale>
          <a:sx n="100" d="100"/>
          <a:sy n="100" d="100"/>
        </p:scale>
        <p:origin x="184" y="66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54</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83662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89218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109+</a:t>
            </a:r>
          </a:p>
          <a:p>
            <a:endParaRPr lang="en-US" dirty="0"/>
          </a:p>
          <a:p>
            <a:r>
              <a:rPr lang="en-US" dirty="0"/>
              <a:t>S represents the /sh/ sound.</a:t>
            </a:r>
          </a:p>
          <a:p>
            <a:r>
              <a:rPr lang="en-US" dirty="0"/>
              <a:t>Depending on dialect, U represents the /</a:t>
            </a:r>
            <a:r>
              <a:rPr lang="en-US" dirty="0" err="1"/>
              <a:t>ū</a:t>
            </a:r>
            <a:r>
              <a:rPr lang="en-US" dirty="0"/>
              <a:t>/ sound or UR represents the /er/ sound. </a:t>
            </a:r>
          </a:p>
          <a:p>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3344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101+</a:t>
            </a:r>
          </a:p>
          <a:p>
            <a:endParaRPr lang="en-US" dirty="0"/>
          </a:p>
          <a:p>
            <a:r>
              <a:rPr lang="en-US" dirty="0"/>
              <a:t>AU represents the /</a:t>
            </a:r>
            <a:r>
              <a:rPr lang="en-US" dirty="0" err="1"/>
              <a:t>ă</a:t>
            </a:r>
            <a:r>
              <a:rPr lang="en-US" dirty="0"/>
              <a:t>/ sound.</a:t>
            </a:r>
          </a:p>
          <a:p>
            <a:r>
              <a:rPr lang="en-US" dirty="0"/>
              <a:t>GH represents the /f/ sound.</a:t>
            </a:r>
          </a:p>
          <a:p>
            <a:r>
              <a:rPr lang="en-US" dirty="0"/>
              <a:t>Alternatively, A represents the /</a:t>
            </a:r>
            <a:r>
              <a:rPr lang="en-US" dirty="0" err="1"/>
              <a:t>ă</a:t>
            </a:r>
            <a:r>
              <a:rPr lang="en-US" dirty="0"/>
              <a:t>/ sound, and UGH represents the /f/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439645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Lesson 54 Introduction – review to introduce whom</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819462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111+</a:t>
            </a:r>
          </a:p>
          <a:p>
            <a:endParaRPr lang="en-US" dirty="0"/>
          </a:p>
          <a:p>
            <a:r>
              <a:rPr lang="en-US" dirty="0"/>
              <a:t>WH represents the /h/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3531912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83</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84</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76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9/25/22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110202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212917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111</a:t>
            </a:r>
          </a:p>
          <a:p>
            <a:pPr algn="ctr"/>
            <a:r>
              <a:rPr lang="en-US" sz="6000" b="1" dirty="0">
                <a:solidFill>
                  <a:srgbClr val="E05436"/>
                </a:solidFill>
                <a:latin typeface="Century Gothic" panose="020B0502020202020204" pitchFamily="34" charset="0"/>
              </a:rPr>
              <a:t>-ar, -or /er/</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9265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8416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0555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0214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s</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0751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kn</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5762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7424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mb</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1492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0983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6000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6494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7191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85470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9392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1703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6541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2039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0985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9" name="Picture 8">
            <a:extLst>
              <a:ext uri="{FF2B5EF4-FFF2-40B4-BE49-F238E27FC236}">
                <a16:creationId xmlns:a16="http://schemas.microsoft.com/office/drawing/2014/main" id="{576CCE44-A04E-AFFC-304E-50D2FC920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5" y="1861851"/>
            <a:ext cx="2465116" cy="3272278"/>
          </a:xfrm>
          <a:prstGeom prst="rect">
            <a:avLst/>
          </a:prstGeom>
          <a:ln w="12700">
            <a:solidFill>
              <a:schemeClr val="tx1"/>
            </a:solidFill>
          </a:ln>
        </p:spPr>
      </p:pic>
    </p:spTree>
    <p:extLst>
      <p:ext uri="{BB962C8B-B14F-4D97-AF65-F5344CB8AC3E}">
        <p14:creationId xmlns:p14="http://schemas.microsoft.com/office/powerpoint/2010/main" val="132160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5" name="Picture 4">
            <a:extLst>
              <a:ext uri="{FF2B5EF4-FFF2-40B4-BE49-F238E27FC236}">
                <a16:creationId xmlns:a16="http://schemas.microsoft.com/office/drawing/2014/main" id="{1319C96F-3EF1-1DB6-85DC-8403F5D8B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6" y="1861851"/>
            <a:ext cx="2465117" cy="3272280"/>
          </a:xfrm>
          <a:prstGeom prst="rect">
            <a:avLst/>
          </a:prstGeom>
          <a:ln w="12700">
            <a:solidFill>
              <a:schemeClr val="tx1"/>
            </a:solidFill>
          </a:ln>
        </p:spPr>
      </p:pic>
      <p:sp>
        <p:nvSpPr>
          <p:cNvPr id="7" name="TextBox 21">
            <a:extLst>
              <a:ext uri="{FF2B5EF4-FFF2-40B4-BE49-F238E27FC236}">
                <a16:creationId xmlns:a16="http://schemas.microsoft.com/office/drawing/2014/main" id="{CF0E2358-FBE3-4188-0BBE-9C1C4D1207C6}"/>
              </a:ext>
            </a:extLst>
          </p:cNvPr>
          <p:cNvSpPr txBox="1">
            <a:spLocks noChangeArrowheads="1"/>
          </p:cNvSpPr>
          <p:nvPr/>
        </p:nvSpPr>
        <p:spPr bwMode="auto">
          <a:xfrm>
            <a:off x="3203299" y="5272112"/>
            <a:ext cx="27373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dollar</a:t>
            </a:r>
          </a:p>
        </p:txBody>
      </p:sp>
    </p:spTree>
    <p:extLst>
      <p:ext uri="{BB962C8B-B14F-4D97-AF65-F5344CB8AC3E}">
        <p14:creationId xmlns:p14="http://schemas.microsoft.com/office/powerpoint/2010/main" val="344635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3F49E08-89B5-7804-1C30-B64029E846B9}"/>
              </a:ext>
            </a:extLst>
          </p:cNvPr>
          <p:cNvCxnSpPr/>
          <p:nvPr/>
        </p:nvCxnSpPr>
        <p:spPr>
          <a:xfrm>
            <a:off x="1398494"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CA9F29-C4C8-EA95-3DE6-80E3F9D201A5}"/>
              </a:ext>
            </a:extLst>
          </p:cNvPr>
          <p:cNvCxnSpPr/>
          <p:nvPr/>
        </p:nvCxnSpPr>
        <p:spPr>
          <a:xfrm>
            <a:off x="4748735"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58AC31-C8C2-1801-01BC-8D2E8BCA55AF}"/>
              </a:ext>
            </a:extLst>
          </p:cNvPr>
          <p:cNvSpPr txBox="1">
            <a:spLocks noChangeArrowheads="1"/>
          </p:cNvSpPr>
          <p:nvPr/>
        </p:nvSpPr>
        <p:spPr bwMode="auto">
          <a:xfrm>
            <a:off x="1905061"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0" name="TextBox 19">
            <a:extLst>
              <a:ext uri="{FF2B5EF4-FFF2-40B4-BE49-F238E27FC236}">
                <a16:creationId xmlns:a16="http://schemas.microsoft.com/office/drawing/2014/main" id="{EDF4F2C3-F710-847A-A127-084C7F13B758}"/>
              </a:ext>
            </a:extLst>
          </p:cNvPr>
          <p:cNvSpPr txBox="1">
            <a:spLocks noChangeArrowheads="1"/>
          </p:cNvSpPr>
          <p:nvPr/>
        </p:nvSpPr>
        <p:spPr bwMode="auto">
          <a:xfrm>
            <a:off x="5255302"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1" name="TextBox 21">
            <a:extLst>
              <a:ext uri="{FF2B5EF4-FFF2-40B4-BE49-F238E27FC236}">
                <a16:creationId xmlns:a16="http://schemas.microsoft.com/office/drawing/2014/main" id="{E6DB6552-1449-722C-7824-A2B13F43BB8A}"/>
              </a:ext>
            </a:extLst>
          </p:cNvPr>
          <p:cNvSpPr txBox="1">
            <a:spLocks noChangeArrowheads="1"/>
          </p:cNvSpPr>
          <p:nvPr/>
        </p:nvSpPr>
        <p:spPr bwMode="auto">
          <a:xfrm>
            <a:off x="774418" y="50114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dollar</a:t>
            </a:r>
          </a:p>
        </p:txBody>
      </p:sp>
      <p:sp>
        <p:nvSpPr>
          <p:cNvPr id="22" name="TextBox 21">
            <a:extLst>
              <a:ext uri="{FF2B5EF4-FFF2-40B4-BE49-F238E27FC236}">
                <a16:creationId xmlns:a16="http://schemas.microsoft.com/office/drawing/2014/main" id="{D9B38FAA-8F18-8047-2E41-07703873207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nectar</a:t>
            </a:r>
          </a:p>
        </p:txBody>
      </p:sp>
      <p:sp>
        <p:nvSpPr>
          <p:cNvPr id="24" name="TextBox 23">
            <a:extLst>
              <a:ext uri="{FF2B5EF4-FFF2-40B4-BE49-F238E27FC236}">
                <a16:creationId xmlns:a16="http://schemas.microsoft.com/office/drawing/2014/main" id="{2FAC84B4-CE21-03CC-B8FC-0B2F99DB43F7}"/>
              </a:ext>
            </a:extLst>
          </p:cNvPr>
          <p:cNvSpPr txBox="1">
            <a:spLocks noChangeArrowheads="1"/>
          </p:cNvSpPr>
          <p:nvPr/>
        </p:nvSpPr>
        <p:spPr bwMode="auto">
          <a:xfrm>
            <a:off x="6030811" y="336153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9" name="Picture 8">
            <a:extLst>
              <a:ext uri="{FF2B5EF4-FFF2-40B4-BE49-F238E27FC236}">
                <a16:creationId xmlns:a16="http://schemas.microsoft.com/office/drawing/2014/main" id="{302AEBAF-2F59-CC3B-4DB8-BE059063F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6404" y="5278530"/>
            <a:ext cx="896176" cy="1189615"/>
          </a:xfrm>
          <a:prstGeom prst="rect">
            <a:avLst/>
          </a:prstGeom>
          <a:ln w="12700">
            <a:solidFill>
              <a:schemeClr val="tx1"/>
            </a:solidFill>
          </a:ln>
        </p:spPr>
      </p:pic>
    </p:spTree>
    <p:extLst>
      <p:ext uri="{BB962C8B-B14F-4D97-AF65-F5344CB8AC3E}">
        <p14:creationId xmlns:p14="http://schemas.microsoft.com/office/powerpoint/2010/main" val="409737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3F65812-0847-4360-4B87-B68313BC416E}"/>
              </a:ext>
            </a:extLst>
          </p:cNvPr>
          <p:cNvSpPr txBox="1">
            <a:spLocks noChangeArrowheads="1"/>
          </p:cNvSpPr>
          <p:nvPr/>
        </p:nvSpPr>
        <p:spPr bwMode="auto">
          <a:xfrm>
            <a:off x="5255302" y="336153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cxnSp>
        <p:nvCxnSpPr>
          <p:cNvPr id="17" name="Straight Connector 16">
            <a:extLst>
              <a:ext uri="{FF2B5EF4-FFF2-40B4-BE49-F238E27FC236}">
                <a16:creationId xmlns:a16="http://schemas.microsoft.com/office/drawing/2014/main" id="{43F49E08-89B5-7804-1C30-B64029E846B9}"/>
              </a:ext>
            </a:extLst>
          </p:cNvPr>
          <p:cNvCxnSpPr/>
          <p:nvPr/>
        </p:nvCxnSpPr>
        <p:spPr>
          <a:xfrm>
            <a:off x="1398494"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CA9F29-C4C8-EA95-3DE6-80E3F9D201A5}"/>
              </a:ext>
            </a:extLst>
          </p:cNvPr>
          <p:cNvCxnSpPr/>
          <p:nvPr/>
        </p:nvCxnSpPr>
        <p:spPr>
          <a:xfrm>
            <a:off x="4748735"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58AC31-C8C2-1801-01BC-8D2E8BCA55AF}"/>
              </a:ext>
            </a:extLst>
          </p:cNvPr>
          <p:cNvSpPr txBox="1">
            <a:spLocks noChangeArrowheads="1"/>
          </p:cNvSpPr>
          <p:nvPr/>
        </p:nvSpPr>
        <p:spPr bwMode="auto">
          <a:xfrm>
            <a:off x="1905061"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0" name="TextBox 19">
            <a:extLst>
              <a:ext uri="{FF2B5EF4-FFF2-40B4-BE49-F238E27FC236}">
                <a16:creationId xmlns:a16="http://schemas.microsoft.com/office/drawing/2014/main" id="{EDF4F2C3-F710-847A-A127-084C7F13B758}"/>
              </a:ext>
            </a:extLst>
          </p:cNvPr>
          <p:cNvSpPr txBox="1">
            <a:spLocks noChangeArrowheads="1"/>
          </p:cNvSpPr>
          <p:nvPr/>
        </p:nvSpPr>
        <p:spPr bwMode="auto">
          <a:xfrm>
            <a:off x="5255302"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1" name="TextBox 21">
            <a:extLst>
              <a:ext uri="{FF2B5EF4-FFF2-40B4-BE49-F238E27FC236}">
                <a16:creationId xmlns:a16="http://schemas.microsoft.com/office/drawing/2014/main" id="{E6DB6552-1449-722C-7824-A2B13F43BB8A}"/>
              </a:ext>
            </a:extLst>
          </p:cNvPr>
          <p:cNvSpPr txBox="1">
            <a:spLocks noChangeArrowheads="1"/>
          </p:cNvSpPr>
          <p:nvPr/>
        </p:nvSpPr>
        <p:spPr bwMode="auto">
          <a:xfrm>
            <a:off x="607379" y="501146"/>
            <a:ext cx="36776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upward</a:t>
            </a:r>
          </a:p>
        </p:txBody>
      </p:sp>
      <p:sp>
        <p:nvSpPr>
          <p:cNvPr id="22" name="TextBox 21">
            <a:extLst>
              <a:ext uri="{FF2B5EF4-FFF2-40B4-BE49-F238E27FC236}">
                <a16:creationId xmlns:a16="http://schemas.microsoft.com/office/drawing/2014/main" id="{D9B38FAA-8F18-8047-2E41-07703873207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lizard</a:t>
            </a:r>
          </a:p>
        </p:txBody>
      </p:sp>
      <p:pic>
        <p:nvPicPr>
          <p:cNvPr id="9" name="Picture 8">
            <a:extLst>
              <a:ext uri="{FF2B5EF4-FFF2-40B4-BE49-F238E27FC236}">
                <a16:creationId xmlns:a16="http://schemas.microsoft.com/office/drawing/2014/main" id="{7008F64B-CF8F-EC8B-066F-7398D2755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2929" y="5278530"/>
            <a:ext cx="896176" cy="1189615"/>
          </a:xfrm>
          <a:prstGeom prst="rect">
            <a:avLst/>
          </a:prstGeom>
          <a:ln w="12700">
            <a:solidFill>
              <a:schemeClr val="tx1"/>
            </a:solidFill>
          </a:ln>
        </p:spPr>
      </p:pic>
    </p:spTree>
    <p:extLst>
      <p:ext uri="{BB962C8B-B14F-4D97-AF65-F5344CB8AC3E}">
        <p14:creationId xmlns:p14="http://schemas.microsoft.com/office/powerpoint/2010/main" val="278856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5" name="Picture 4">
            <a:extLst>
              <a:ext uri="{FF2B5EF4-FFF2-40B4-BE49-F238E27FC236}">
                <a16:creationId xmlns:a16="http://schemas.microsoft.com/office/drawing/2014/main" id="{0F7DBE3D-7741-A34A-075D-1071009EE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5" y="1861851"/>
            <a:ext cx="2465116" cy="3272278"/>
          </a:xfrm>
          <a:prstGeom prst="rect">
            <a:avLst/>
          </a:prstGeom>
          <a:ln w="12700">
            <a:solidFill>
              <a:schemeClr val="tx1"/>
            </a:solidFill>
          </a:ln>
        </p:spPr>
      </p:pic>
    </p:spTree>
    <p:extLst>
      <p:ext uri="{BB962C8B-B14F-4D97-AF65-F5344CB8AC3E}">
        <p14:creationId xmlns:p14="http://schemas.microsoft.com/office/powerpoint/2010/main" val="242553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111</a:t>
            </a:r>
          </a:p>
          <a:p>
            <a:pPr algn="ctr"/>
            <a:r>
              <a:rPr lang="en-US" sz="4800" b="1" dirty="0">
                <a:solidFill>
                  <a:srgbClr val="E05436"/>
                </a:solidFill>
                <a:latin typeface="Century Gothic" panose="020B0502020202020204" pitchFamily="34" charset="0"/>
              </a:rPr>
              <a:t>-ar, -or /er/</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6" name="Picture 5">
            <a:extLst>
              <a:ext uri="{FF2B5EF4-FFF2-40B4-BE49-F238E27FC236}">
                <a16:creationId xmlns:a16="http://schemas.microsoft.com/office/drawing/2014/main" id="{65B8D506-C6F3-30A0-1372-5B217972F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6" y="1861851"/>
            <a:ext cx="2465117" cy="3272280"/>
          </a:xfrm>
          <a:prstGeom prst="rect">
            <a:avLst/>
          </a:prstGeom>
          <a:ln w="12700">
            <a:solidFill>
              <a:schemeClr val="tx1"/>
            </a:solidFill>
          </a:ln>
        </p:spPr>
      </p:pic>
      <p:sp>
        <p:nvSpPr>
          <p:cNvPr id="7" name="TextBox 21">
            <a:extLst>
              <a:ext uri="{FF2B5EF4-FFF2-40B4-BE49-F238E27FC236}">
                <a16:creationId xmlns:a16="http://schemas.microsoft.com/office/drawing/2014/main" id="{74E13360-6885-AB76-BD42-620A5D821AE1}"/>
              </a:ext>
            </a:extLst>
          </p:cNvPr>
          <p:cNvSpPr txBox="1">
            <a:spLocks noChangeArrowheads="1"/>
          </p:cNvSpPr>
          <p:nvPr/>
        </p:nvSpPr>
        <p:spPr bwMode="auto">
          <a:xfrm>
            <a:off x="3203299" y="5272112"/>
            <a:ext cx="27373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work</a:t>
            </a:r>
          </a:p>
        </p:txBody>
      </p:sp>
      <p:sp>
        <p:nvSpPr>
          <p:cNvPr id="8" name="TextBox 21">
            <a:extLst>
              <a:ext uri="{FF2B5EF4-FFF2-40B4-BE49-F238E27FC236}">
                <a16:creationId xmlns:a16="http://schemas.microsoft.com/office/drawing/2014/main" id="{F556D932-554C-E750-B6BF-E6F38DFCB240}"/>
              </a:ext>
            </a:extLst>
          </p:cNvPr>
          <p:cNvSpPr txBox="1">
            <a:spLocks noChangeArrowheads="1"/>
          </p:cNvSpPr>
          <p:nvPr/>
        </p:nvSpPr>
        <p:spPr bwMode="auto">
          <a:xfrm>
            <a:off x="2713220" y="379595"/>
            <a:ext cx="10753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
            </a:r>
          </a:p>
        </p:txBody>
      </p:sp>
    </p:spTree>
    <p:extLst>
      <p:ext uri="{BB962C8B-B14F-4D97-AF65-F5344CB8AC3E}">
        <p14:creationId xmlns:p14="http://schemas.microsoft.com/office/powerpoint/2010/main" val="274771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3F49E08-89B5-7804-1C30-B64029E846B9}"/>
              </a:ext>
            </a:extLst>
          </p:cNvPr>
          <p:cNvCxnSpPr/>
          <p:nvPr/>
        </p:nvCxnSpPr>
        <p:spPr>
          <a:xfrm>
            <a:off x="1398494"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CA9F29-C4C8-EA95-3DE6-80E3F9D201A5}"/>
              </a:ext>
            </a:extLst>
          </p:cNvPr>
          <p:cNvCxnSpPr/>
          <p:nvPr/>
        </p:nvCxnSpPr>
        <p:spPr>
          <a:xfrm>
            <a:off x="4748735"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58AC31-C8C2-1801-01BC-8D2E8BCA55AF}"/>
              </a:ext>
            </a:extLst>
          </p:cNvPr>
          <p:cNvSpPr txBox="1">
            <a:spLocks noChangeArrowheads="1"/>
          </p:cNvSpPr>
          <p:nvPr/>
        </p:nvSpPr>
        <p:spPr bwMode="auto">
          <a:xfrm>
            <a:off x="1905061"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0" name="TextBox 19">
            <a:extLst>
              <a:ext uri="{FF2B5EF4-FFF2-40B4-BE49-F238E27FC236}">
                <a16:creationId xmlns:a16="http://schemas.microsoft.com/office/drawing/2014/main" id="{EDF4F2C3-F710-847A-A127-084C7F13B758}"/>
              </a:ext>
            </a:extLst>
          </p:cNvPr>
          <p:cNvSpPr txBox="1">
            <a:spLocks noChangeArrowheads="1"/>
          </p:cNvSpPr>
          <p:nvPr/>
        </p:nvSpPr>
        <p:spPr bwMode="auto">
          <a:xfrm>
            <a:off x="5255302"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1" name="TextBox 21">
            <a:extLst>
              <a:ext uri="{FF2B5EF4-FFF2-40B4-BE49-F238E27FC236}">
                <a16:creationId xmlns:a16="http://schemas.microsoft.com/office/drawing/2014/main" id="{E6DB6552-1449-722C-7824-A2B13F43BB8A}"/>
              </a:ext>
            </a:extLst>
          </p:cNvPr>
          <p:cNvSpPr txBox="1">
            <a:spLocks noChangeArrowheads="1"/>
          </p:cNvSpPr>
          <p:nvPr/>
        </p:nvSpPr>
        <p:spPr bwMode="auto">
          <a:xfrm>
            <a:off x="607379" y="501146"/>
            <a:ext cx="3146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doctor</a:t>
            </a:r>
          </a:p>
        </p:txBody>
      </p:sp>
      <p:sp>
        <p:nvSpPr>
          <p:cNvPr id="22" name="TextBox 21">
            <a:extLst>
              <a:ext uri="{FF2B5EF4-FFF2-40B4-BE49-F238E27FC236}">
                <a16:creationId xmlns:a16="http://schemas.microsoft.com/office/drawing/2014/main" id="{D9B38FAA-8F18-8047-2E41-07703873207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author</a:t>
            </a:r>
          </a:p>
        </p:txBody>
      </p:sp>
      <p:sp>
        <p:nvSpPr>
          <p:cNvPr id="24" name="TextBox 23">
            <a:extLst>
              <a:ext uri="{FF2B5EF4-FFF2-40B4-BE49-F238E27FC236}">
                <a16:creationId xmlns:a16="http://schemas.microsoft.com/office/drawing/2014/main" id="{2FAC84B4-CE21-03CC-B8FC-0B2F99DB43F7}"/>
              </a:ext>
            </a:extLst>
          </p:cNvPr>
          <p:cNvSpPr txBox="1">
            <a:spLocks noChangeArrowheads="1"/>
          </p:cNvSpPr>
          <p:nvPr/>
        </p:nvSpPr>
        <p:spPr bwMode="auto">
          <a:xfrm>
            <a:off x="6030811" y="336153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9" name="Picture 8">
            <a:extLst>
              <a:ext uri="{FF2B5EF4-FFF2-40B4-BE49-F238E27FC236}">
                <a16:creationId xmlns:a16="http://schemas.microsoft.com/office/drawing/2014/main" id="{CDDEE9B1-1D1A-24B1-7A30-5FDE524C6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8644" y="5177417"/>
            <a:ext cx="896176" cy="1189615"/>
          </a:xfrm>
          <a:prstGeom prst="rect">
            <a:avLst/>
          </a:prstGeom>
          <a:ln w="12700">
            <a:solidFill>
              <a:schemeClr val="tx1"/>
            </a:solidFill>
          </a:ln>
        </p:spPr>
      </p:pic>
    </p:spTree>
    <p:extLst>
      <p:ext uri="{BB962C8B-B14F-4D97-AF65-F5344CB8AC3E}">
        <p14:creationId xmlns:p14="http://schemas.microsoft.com/office/powerpoint/2010/main" val="269281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C9267-FE53-917A-9527-7CAE2550F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90" y="67732"/>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CD62A8BF-01F3-8BCB-1E11-BCAEC381EE15}"/>
              </a:ext>
            </a:extLst>
          </p:cNvPr>
          <p:cNvSpPr txBox="1"/>
          <p:nvPr/>
        </p:nvSpPr>
        <p:spPr>
          <a:xfrm>
            <a:off x="3182112" y="374699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3">
            <a:extLst>
              <a:ext uri="{FF2B5EF4-FFF2-40B4-BE49-F238E27FC236}">
                <a16:creationId xmlns:a16="http://schemas.microsoft.com/office/drawing/2014/main" id="{64825CC5-2CEE-8505-98B6-3AA122AE0FF1}"/>
              </a:ext>
            </a:extLst>
          </p:cNvPr>
          <p:cNvSpPr txBox="1"/>
          <p:nvPr/>
        </p:nvSpPr>
        <p:spPr>
          <a:xfrm>
            <a:off x="1792224" y="4766231"/>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i</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5" name="TextBox 4">
            <a:extLst>
              <a:ext uri="{FF2B5EF4-FFF2-40B4-BE49-F238E27FC236}">
                <a16:creationId xmlns:a16="http://schemas.microsoft.com/office/drawing/2014/main" id="{B432EBF3-3837-CCD2-0F75-C3E9D01F64C6}"/>
              </a:ext>
            </a:extLst>
          </p:cNvPr>
          <p:cNvSpPr txBox="1"/>
          <p:nvPr/>
        </p:nvSpPr>
        <p:spPr>
          <a:xfrm>
            <a:off x="1792224" y="5778322"/>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6" name="TextBox 5">
            <a:extLst>
              <a:ext uri="{FF2B5EF4-FFF2-40B4-BE49-F238E27FC236}">
                <a16:creationId xmlns:a16="http://schemas.microsoft.com/office/drawing/2014/main" id="{07581F39-B46A-98EA-0E0C-4F01AE5A2991}"/>
              </a:ext>
            </a:extLst>
          </p:cNvPr>
          <p:cNvSpPr txBox="1"/>
          <p:nvPr/>
        </p:nvSpPr>
        <p:spPr>
          <a:xfrm>
            <a:off x="4572000" y="578284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ar</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A191076-1BF5-C6E8-6C20-3E829DC80BA2}"/>
              </a:ext>
            </a:extLst>
          </p:cNvPr>
          <p:cNvSpPr txBox="1"/>
          <p:nvPr/>
        </p:nvSpPr>
        <p:spPr>
          <a:xfrm>
            <a:off x="4572000" y="476313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ur</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702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657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dollar</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doctor</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56805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nectar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collar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lizard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factor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flavor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tutor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7084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author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visitor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similar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2199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111</a:t>
            </a:r>
          </a:p>
          <a:p>
            <a:pPr algn="ctr"/>
            <a:r>
              <a:rPr lang="en-US" sz="4800" b="1" dirty="0">
                <a:solidFill>
                  <a:srgbClr val="E05436"/>
                </a:solidFill>
                <a:latin typeface="Century Gothic" panose="020B0502020202020204" pitchFamily="34" charset="0"/>
              </a:rPr>
              <a:t>-ar, -or /er/</a:t>
            </a:r>
          </a:p>
        </p:txBody>
      </p:sp>
    </p:spTree>
    <p:extLst>
      <p:ext uri="{BB962C8B-B14F-4D97-AF65-F5344CB8AC3E}">
        <p14:creationId xmlns:p14="http://schemas.microsoft.com/office/powerpoint/2010/main" val="1421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9" name="Picture 8">
            <a:extLst>
              <a:ext uri="{FF2B5EF4-FFF2-40B4-BE49-F238E27FC236}">
                <a16:creationId xmlns:a16="http://schemas.microsoft.com/office/drawing/2014/main" id="{576CCE44-A04E-AFFC-304E-50D2FC920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5" y="1861851"/>
            <a:ext cx="2465116" cy="3272278"/>
          </a:xfrm>
          <a:prstGeom prst="rect">
            <a:avLst/>
          </a:prstGeom>
          <a:ln w="12700">
            <a:solidFill>
              <a:schemeClr val="tx1"/>
            </a:solidFill>
          </a:ln>
        </p:spPr>
      </p:pic>
    </p:spTree>
    <p:extLst>
      <p:ext uri="{BB962C8B-B14F-4D97-AF65-F5344CB8AC3E}">
        <p14:creationId xmlns:p14="http://schemas.microsoft.com/office/powerpoint/2010/main" val="221915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5" name="Picture 4">
            <a:extLst>
              <a:ext uri="{FF2B5EF4-FFF2-40B4-BE49-F238E27FC236}">
                <a16:creationId xmlns:a16="http://schemas.microsoft.com/office/drawing/2014/main" id="{1319C96F-3EF1-1DB6-85DC-8403F5D8B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6" y="1861851"/>
            <a:ext cx="2465117" cy="3272280"/>
          </a:xfrm>
          <a:prstGeom prst="rect">
            <a:avLst/>
          </a:prstGeom>
          <a:ln w="12700">
            <a:solidFill>
              <a:schemeClr val="tx1"/>
            </a:solidFill>
          </a:ln>
        </p:spPr>
      </p:pic>
      <p:sp>
        <p:nvSpPr>
          <p:cNvPr id="7" name="TextBox 21">
            <a:extLst>
              <a:ext uri="{FF2B5EF4-FFF2-40B4-BE49-F238E27FC236}">
                <a16:creationId xmlns:a16="http://schemas.microsoft.com/office/drawing/2014/main" id="{CF0E2358-FBE3-4188-0BBE-9C1C4D1207C6}"/>
              </a:ext>
            </a:extLst>
          </p:cNvPr>
          <p:cNvSpPr txBox="1">
            <a:spLocks noChangeArrowheads="1"/>
          </p:cNvSpPr>
          <p:nvPr/>
        </p:nvSpPr>
        <p:spPr bwMode="auto">
          <a:xfrm>
            <a:off x="3203299" y="5272112"/>
            <a:ext cx="27373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dollar</a:t>
            </a:r>
          </a:p>
        </p:txBody>
      </p:sp>
    </p:spTree>
    <p:extLst>
      <p:ext uri="{BB962C8B-B14F-4D97-AF65-F5344CB8AC3E}">
        <p14:creationId xmlns:p14="http://schemas.microsoft.com/office/powerpoint/2010/main" val="388355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3F49E08-89B5-7804-1C30-B64029E846B9}"/>
              </a:ext>
            </a:extLst>
          </p:cNvPr>
          <p:cNvCxnSpPr/>
          <p:nvPr/>
        </p:nvCxnSpPr>
        <p:spPr>
          <a:xfrm>
            <a:off x="1398494"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CA9F29-C4C8-EA95-3DE6-80E3F9D201A5}"/>
              </a:ext>
            </a:extLst>
          </p:cNvPr>
          <p:cNvCxnSpPr/>
          <p:nvPr/>
        </p:nvCxnSpPr>
        <p:spPr>
          <a:xfrm>
            <a:off x="4748735"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58AC31-C8C2-1801-01BC-8D2E8BCA55AF}"/>
              </a:ext>
            </a:extLst>
          </p:cNvPr>
          <p:cNvSpPr txBox="1">
            <a:spLocks noChangeArrowheads="1"/>
          </p:cNvSpPr>
          <p:nvPr/>
        </p:nvSpPr>
        <p:spPr bwMode="auto">
          <a:xfrm>
            <a:off x="1905061"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0" name="TextBox 19">
            <a:extLst>
              <a:ext uri="{FF2B5EF4-FFF2-40B4-BE49-F238E27FC236}">
                <a16:creationId xmlns:a16="http://schemas.microsoft.com/office/drawing/2014/main" id="{EDF4F2C3-F710-847A-A127-084C7F13B758}"/>
              </a:ext>
            </a:extLst>
          </p:cNvPr>
          <p:cNvSpPr txBox="1">
            <a:spLocks noChangeArrowheads="1"/>
          </p:cNvSpPr>
          <p:nvPr/>
        </p:nvSpPr>
        <p:spPr bwMode="auto">
          <a:xfrm>
            <a:off x="5255302"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1" name="TextBox 21">
            <a:extLst>
              <a:ext uri="{FF2B5EF4-FFF2-40B4-BE49-F238E27FC236}">
                <a16:creationId xmlns:a16="http://schemas.microsoft.com/office/drawing/2014/main" id="{E6DB6552-1449-722C-7824-A2B13F43BB8A}"/>
              </a:ext>
            </a:extLst>
          </p:cNvPr>
          <p:cNvSpPr txBox="1">
            <a:spLocks noChangeArrowheads="1"/>
          </p:cNvSpPr>
          <p:nvPr/>
        </p:nvSpPr>
        <p:spPr bwMode="auto">
          <a:xfrm>
            <a:off x="774418" y="50114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dollar</a:t>
            </a:r>
          </a:p>
        </p:txBody>
      </p:sp>
      <p:sp>
        <p:nvSpPr>
          <p:cNvPr id="22" name="TextBox 21">
            <a:extLst>
              <a:ext uri="{FF2B5EF4-FFF2-40B4-BE49-F238E27FC236}">
                <a16:creationId xmlns:a16="http://schemas.microsoft.com/office/drawing/2014/main" id="{D9B38FAA-8F18-8047-2E41-07703873207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nectar</a:t>
            </a:r>
          </a:p>
        </p:txBody>
      </p:sp>
      <p:sp>
        <p:nvSpPr>
          <p:cNvPr id="24" name="TextBox 23">
            <a:extLst>
              <a:ext uri="{FF2B5EF4-FFF2-40B4-BE49-F238E27FC236}">
                <a16:creationId xmlns:a16="http://schemas.microsoft.com/office/drawing/2014/main" id="{2FAC84B4-CE21-03CC-B8FC-0B2F99DB43F7}"/>
              </a:ext>
            </a:extLst>
          </p:cNvPr>
          <p:cNvSpPr txBox="1">
            <a:spLocks noChangeArrowheads="1"/>
          </p:cNvSpPr>
          <p:nvPr/>
        </p:nvSpPr>
        <p:spPr bwMode="auto">
          <a:xfrm>
            <a:off x="6030811" y="336153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pic>
        <p:nvPicPr>
          <p:cNvPr id="9" name="Picture 8">
            <a:extLst>
              <a:ext uri="{FF2B5EF4-FFF2-40B4-BE49-F238E27FC236}">
                <a16:creationId xmlns:a16="http://schemas.microsoft.com/office/drawing/2014/main" id="{302AEBAF-2F59-CC3B-4DB8-BE059063F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6404" y="5278530"/>
            <a:ext cx="896176" cy="1189615"/>
          </a:xfrm>
          <a:prstGeom prst="rect">
            <a:avLst/>
          </a:prstGeom>
          <a:ln w="12700">
            <a:solidFill>
              <a:schemeClr val="tx1"/>
            </a:solidFill>
          </a:ln>
        </p:spPr>
      </p:pic>
    </p:spTree>
    <p:extLst>
      <p:ext uri="{BB962C8B-B14F-4D97-AF65-F5344CB8AC3E}">
        <p14:creationId xmlns:p14="http://schemas.microsoft.com/office/powerpoint/2010/main" val="275755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3F65812-0847-4360-4B87-B68313BC416E}"/>
              </a:ext>
            </a:extLst>
          </p:cNvPr>
          <p:cNvSpPr txBox="1">
            <a:spLocks noChangeArrowheads="1"/>
          </p:cNvSpPr>
          <p:nvPr/>
        </p:nvSpPr>
        <p:spPr bwMode="auto">
          <a:xfrm>
            <a:off x="5255302" y="336153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p>
        </p:txBody>
      </p:sp>
      <p:cxnSp>
        <p:nvCxnSpPr>
          <p:cNvPr id="17" name="Straight Connector 16">
            <a:extLst>
              <a:ext uri="{FF2B5EF4-FFF2-40B4-BE49-F238E27FC236}">
                <a16:creationId xmlns:a16="http://schemas.microsoft.com/office/drawing/2014/main" id="{43F49E08-89B5-7804-1C30-B64029E846B9}"/>
              </a:ext>
            </a:extLst>
          </p:cNvPr>
          <p:cNvCxnSpPr/>
          <p:nvPr/>
        </p:nvCxnSpPr>
        <p:spPr>
          <a:xfrm>
            <a:off x="1398494"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CA9F29-C4C8-EA95-3DE6-80E3F9D201A5}"/>
              </a:ext>
            </a:extLst>
          </p:cNvPr>
          <p:cNvCxnSpPr/>
          <p:nvPr/>
        </p:nvCxnSpPr>
        <p:spPr>
          <a:xfrm>
            <a:off x="4748735"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58AC31-C8C2-1801-01BC-8D2E8BCA55AF}"/>
              </a:ext>
            </a:extLst>
          </p:cNvPr>
          <p:cNvSpPr txBox="1">
            <a:spLocks noChangeArrowheads="1"/>
          </p:cNvSpPr>
          <p:nvPr/>
        </p:nvSpPr>
        <p:spPr bwMode="auto">
          <a:xfrm>
            <a:off x="1905061"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0" name="TextBox 19">
            <a:extLst>
              <a:ext uri="{FF2B5EF4-FFF2-40B4-BE49-F238E27FC236}">
                <a16:creationId xmlns:a16="http://schemas.microsoft.com/office/drawing/2014/main" id="{EDF4F2C3-F710-847A-A127-084C7F13B758}"/>
              </a:ext>
            </a:extLst>
          </p:cNvPr>
          <p:cNvSpPr txBox="1">
            <a:spLocks noChangeArrowheads="1"/>
          </p:cNvSpPr>
          <p:nvPr/>
        </p:nvSpPr>
        <p:spPr bwMode="auto">
          <a:xfrm>
            <a:off x="5255302"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1" name="TextBox 21">
            <a:extLst>
              <a:ext uri="{FF2B5EF4-FFF2-40B4-BE49-F238E27FC236}">
                <a16:creationId xmlns:a16="http://schemas.microsoft.com/office/drawing/2014/main" id="{E6DB6552-1449-722C-7824-A2B13F43BB8A}"/>
              </a:ext>
            </a:extLst>
          </p:cNvPr>
          <p:cNvSpPr txBox="1">
            <a:spLocks noChangeArrowheads="1"/>
          </p:cNvSpPr>
          <p:nvPr/>
        </p:nvSpPr>
        <p:spPr bwMode="auto">
          <a:xfrm>
            <a:off x="607379" y="501146"/>
            <a:ext cx="367766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upward</a:t>
            </a:r>
          </a:p>
        </p:txBody>
      </p:sp>
      <p:sp>
        <p:nvSpPr>
          <p:cNvPr id="22" name="TextBox 21">
            <a:extLst>
              <a:ext uri="{FF2B5EF4-FFF2-40B4-BE49-F238E27FC236}">
                <a16:creationId xmlns:a16="http://schemas.microsoft.com/office/drawing/2014/main" id="{D9B38FAA-8F18-8047-2E41-07703873207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lizard</a:t>
            </a:r>
          </a:p>
        </p:txBody>
      </p:sp>
      <p:pic>
        <p:nvPicPr>
          <p:cNvPr id="9" name="Picture 8">
            <a:extLst>
              <a:ext uri="{FF2B5EF4-FFF2-40B4-BE49-F238E27FC236}">
                <a16:creationId xmlns:a16="http://schemas.microsoft.com/office/drawing/2014/main" id="{7008F64B-CF8F-EC8B-066F-7398D2755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2929" y="5278530"/>
            <a:ext cx="896176" cy="1189615"/>
          </a:xfrm>
          <a:prstGeom prst="rect">
            <a:avLst/>
          </a:prstGeom>
          <a:ln w="12700">
            <a:solidFill>
              <a:schemeClr val="tx1"/>
            </a:solidFill>
          </a:ln>
        </p:spPr>
      </p:pic>
    </p:spTree>
    <p:extLst>
      <p:ext uri="{BB962C8B-B14F-4D97-AF65-F5344CB8AC3E}">
        <p14:creationId xmlns:p14="http://schemas.microsoft.com/office/powerpoint/2010/main" val="35302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5" name="Picture 4">
            <a:extLst>
              <a:ext uri="{FF2B5EF4-FFF2-40B4-BE49-F238E27FC236}">
                <a16:creationId xmlns:a16="http://schemas.microsoft.com/office/drawing/2014/main" id="{0F7DBE3D-7741-A34A-075D-1071009EE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5" y="1861851"/>
            <a:ext cx="2465116" cy="3272278"/>
          </a:xfrm>
          <a:prstGeom prst="rect">
            <a:avLst/>
          </a:prstGeom>
          <a:ln w="12700">
            <a:solidFill>
              <a:schemeClr val="tx1"/>
            </a:solidFill>
          </a:ln>
        </p:spPr>
      </p:pic>
    </p:spTree>
    <p:extLst>
      <p:ext uri="{BB962C8B-B14F-4D97-AF65-F5344CB8AC3E}">
        <p14:creationId xmlns:p14="http://schemas.microsoft.com/office/powerpoint/2010/main" val="3471919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788520" y="235650"/>
            <a:ext cx="1566959" cy="148822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6" name="Picture 5">
            <a:extLst>
              <a:ext uri="{FF2B5EF4-FFF2-40B4-BE49-F238E27FC236}">
                <a16:creationId xmlns:a16="http://schemas.microsoft.com/office/drawing/2014/main" id="{65B8D506-C6F3-30A0-1372-5B217972F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6" y="1861851"/>
            <a:ext cx="2465117" cy="3272280"/>
          </a:xfrm>
          <a:prstGeom prst="rect">
            <a:avLst/>
          </a:prstGeom>
          <a:ln w="12700">
            <a:solidFill>
              <a:schemeClr val="tx1"/>
            </a:solidFill>
          </a:ln>
        </p:spPr>
      </p:pic>
      <p:sp>
        <p:nvSpPr>
          <p:cNvPr id="7" name="TextBox 21">
            <a:extLst>
              <a:ext uri="{FF2B5EF4-FFF2-40B4-BE49-F238E27FC236}">
                <a16:creationId xmlns:a16="http://schemas.microsoft.com/office/drawing/2014/main" id="{74E13360-6885-AB76-BD42-620A5D821AE1}"/>
              </a:ext>
            </a:extLst>
          </p:cNvPr>
          <p:cNvSpPr txBox="1">
            <a:spLocks noChangeArrowheads="1"/>
          </p:cNvSpPr>
          <p:nvPr/>
        </p:nvSpPr>
        <p:spPr bwMode="auto">
          <a:xfrm>
            <a:off x="3203299" y="5272112"/>
            <a:ext cx="27373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work</a:t>
            </a:r>
          </a:p>
        </p:txBody>
      </p:sp>
      <p:sp>
        <p:nvSpPr>
          <p:cNvPr id="8" name="TextBox 21">
            <a:extLst>
              <a:ext uri="{FF2B5EF4-FFF2-40B4-BE49-F238E27FC236}">
                <a16:creationId xmlns:a16="http://schemas.microsoft.com/office/drawing/2014/main" id="{F556D932-554C-E750-B6BF-E6F38DFCB240}"/>
              </a:ext>
            </a:extLst>
          </p:cNvPr>
          <p:cNvSpPr txBox="1">
            <a:spLocks noChangeArrowheads="1"/>
          </p:cNvSpPr>
          <p:nvPr/>
        </p:nvSpPr>
        <p:spPr bwMode="auto">
          <a:xfrm>
            <a:off x="2713220" y="379595"/>
            <a:ext cx="10753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
            </a:r>
          </a:p>
        </p:txBody>
      </p:sp>
    </p:spTree>
    <p:extLst>
      <p:ext uri="{BB962C8B-B14F-4D97-AF65-F5344CB8AC3E}">
        <p14:creationId xmlns:p14="http://schemas.microsoft.com/office/powerpoint/2010/main" val="289200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3F49E08-89B5-7804-1C30-B64029E846B9}"/>
              </a:ext>
            </a:extLst>
          </p:cNvPr>
          <p:cNvCxnSpPr/>
          <p:nvPr/>
        </p:nvCxnSpPr>
        <p:spPr>
          <a:xfrm>
            <a:off x="1398494"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FCA9F29-C4C8-EA95-3DE6-80E3F9D201A5}"/>
              </a:ext>
            </a:extLst>
          </p:cNvPr>
          <p:cNvCxnSpPr/>
          <p:nvPr/>
        </p:nvCxnSpPr>
        <p:spPr>
          <a:xfrm>
            <a:off x="4748735" y="4706971"/>
            <a:ext cx="2904565" cy="0"/>
          </a:xfrm>
          <a:prstGeom prst="line">
            <a:avLst/>
          </a:prstGeom>
          <a:ln w="57150">
            <a:solidFill>
              <a:srgbClr val="2C629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058AC31-C8C2-1801-01BC-8D2E8BCA55AF}"/>
              </a:ext>
            </a:extLst>
          </p:cNvPr>
          <p:cNvSpPr txBox="1">
            <a:spLocks noChangeArrowheads="1"/>
          </p:cNvSpPr>
          <p:nvPr/>
        </p:nvSpPr>
        <p:spPr bwMode="auto">
          <a:xfrm>
            <a:off x="1905061"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1</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st</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0" name="TextBox 19">
            <a:extLst>
              <a:ext uri="{FF2B5EF4-FFF2-40B4-BE49-F238E27FC236}">
                <a16:creationId xmlns:a16="http://schemas.microsoft.com/office/drawing/2014/main" id="{EDF4F2C3-F710-847A-A127-084C7F13B758}"/>
              </a:ext>
            </a:extLst>
          </p:cNvPr>
          <p:cNvSpPr txBox="1">
            <a:spLocks noChangeArrowheads="1"/>
          </p:cNvSpPr>
          <p:nvPr/>
        </p:nvSpPr>
        <p:spPr bwMode="auto">
          <a:xfrm>
            <a:off x="5255302" y="4808085"/>
            <a:ext cx="18914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2</a:t>
            </a:r>
            <a:r>
              <a:rPr kumimoji="0" lang="en-US" altLang="en-US" sz="1800" b="0" i="0" u="none" strike="noStrike" kern="1200" cap="none" spc="0" normalizeH="0" baseline="30000" noProof="0" dirty="0">
                <a:ln>
                  <a:noFill/>
                </a:ln>
                <a:solidFill>
                  <a:srgbClr val="E7E6E6">
                    <a:lumMod val="50000"/>
                  </a:srgbClr>
                </a:solidFill>
                <a:effectLst/>
                <a:uLnTx/>
                <a:uFillTx/>
                <a:latin typeface="Century Gothic" panose="020B0502020202020204" pitchFamily="34" charset="0"/>
                <a:ea typeface="+mn-ea"/>
                <a:cs typeface="+mn-cs"/>
              </a:rPr>
              <a:t>nd</a:t>
            </a:r>
            <a:r>
              <a:rPr kumimoji="0" lang="en-US" alt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rPr>
              <a:t> syllable</a:t>
            </a:r>
          </a:p>
        </p:txBody>
      </p:sp>
      <p:sp>
        <p:nvSpPr>
          <p:cNvPr id="21" name="TextBox 21">
            <a:extLst>
              <a:ext uri="{FF2B5EF4-FFF2-40B4-BE49-F238E27FC236}">
                <a16:creationId xmlns:a16="http://schemas.microsoft.com/office/drawing/2014/main" id="{E6DB6552-1449-722C-7824-A2B13F43BB8A}"/>
              </a:ext>
            </a:extLst>
          </p:cNvPr>
          <p:cNvSpPr txBox="1">
            <a:spLocks noChangeArrowheads="1"/>
          </p:cNvSpPr>
          <p:nvPr/>
        </p:nvSpPr>
        <p:spPr bwMode="auto">
          <a:xfrm>
            <a:off x="607379" y="501146"/>
            <a:ext cx="31469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doctor</a:t>
            </a:r>
          </a:p>
        </p:txBody>
      </p:sp>
      <p:sp>
        <p:nvSpPr>
          <p:cNvPr id="22" name="TextBox 21">
            <a:extLst>
              <a:ext uri="{FF2B5EF4-FFF2-40B4-BE49-F238E27FC236}">
                <a16:creationId xmlns:a16="http://schemas.microsoft.com/office/drawing/2014/main" id="{D9B38FAA-8F18-8047-2E41-077038732070}"/>
              </a:ext>
            </a:extLst>
          </p:cNvPr>
          <p:cNvSpPr txBox="1">
            <a:spLocks noChangeArrowheads="1"/>
          </p:cNvSpPr>
          <p:nvPr/>
        </p:nvSpPr>
        <p:spPr bwMode="auto">
          <a:xfrm>
            <a:off x="5157991" y="501146"/>
            <a:ext cx="33786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author</a:t>
            </a:r>
          </a:p>
        </p:txBody>
      </p:sp>
      <p:sp>
        <p:nvSpPr>
          <p:cNvPr id="24" name="TextBox 23">
            <a:extLst>
              <a:ext uri="{FF2B5EF4-FFF2-40B4-BE49-F238E27FC236}">
                <a16:creationId xmlns:a16="http://schemas.microsoft.com/office/drawing/2014/main" id="{2FAC84B4-CE21-03CC-B8FC-0B2F99DB43F7}"/>
              </a:ext>
            </a:extLst>
          </p:cNvPr>
          <p:cNvSpPr txBox="1">
            <a:spLocks noChangeArrowheads="1"/>
          </p:cNvSpPr>
          <p:nvPr/>
        </p:nvSpPr>
        <p:spPr bwMode="auto">
          <a:xfrm>
            <a:off x="6030811" y="336153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pic>
        <p:nvPicPr>
          <p:cNvPr id="9" name="Picture 8">
            <a:extLst>
              <a:ext uri="{FF2B5EF4-FFF2-40B4-BE49-F238E27FC236}">
                <a16:creationId xmlns:a16="http://schemas.microsoft.com/office/drawing/2014/main" id="{CDDEE9B1-1D1A-24B1-7A30-5FDE524C6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8644" y="5177417"/>
            <a:ext cx="896176" cy="1189615"/>
          </a:xfrm>
          <a:prstGeom prst="rect">
            <a:avLst/>
          </a:prstGeom>
          <a:ln w="12700">
            <a:solidFill>
              <a:schemeClr val="tx1"/>
            </a:solidFill>
          </a:ln>
        </p:spPr>
      </p:pic>
    </p:spTree>
    <p:extLst>
      <p:ext uri="{BB962C8B-B14F-4D97-AF65-F5344CB8AC3E}">
        <p14:creationId xmlns:p14="http://schemas.microsoft.com/office/powerpoint/2010/main" val="393998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C9267-FE53-917A-9527-7CAE2550F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90" y="67732"/>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CD62A8BF-01F3-8BCB-1E11-BCAEC381EE15}"/>
              </a:ext>
            </a:extLst>
          </p:cNvPr>
          <p:cNvSpPr txBox="1"/>
          <p:nvPr/>
        </p:nvSpPr>
        <p:spPr>
          <a:xfrm>
            <a:off x="3182112" y="374699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3">
            <a:extLst>
              <a:ext uri="{FF2B5EF4-FFF2-40B4-BE49-F238E27FC236}">
                <a16:creationId xmlns:a16="http://schemas.microsoft.com/office/drawing/2014/main" id="{64825CC5-2CEE-8505-98B6-3AA122AE0FF1}"/>
              </a:ext>
            </a:extLst>
          </p:cNvPr>
          <p:cNvSpPr txBox="1"/>
          <p:nvPr/>
        </p:nvSpPr>
        <p:spPr>
          <a:xfrm>
            <a:off x="1792224" y="4766231"/>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i</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5" name="TextBox 4">
            <a:extLst>
              <a:ext uri="{FF2B5EF4-FFF2-40B4-BE49-F238E27FC236}">
                <a16:creationId xmlns:a16="http://schemas.microsoft.com/office/drawing/2014/main" id="{B432EBF3-3837-CCD2-0F75-C3E9D01F64C6}"/>
              </a:ext>
            </a:extLst>
          </p:cNvPr>
          <p:cNvSpPr txBox="1"/>
          <p:nvPr/>
        </p:nvSpPr>
        <p:spPr>
          <a:xfrm>
            <a:off x="1792224" y="5778322"/>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p>
        </p:txBody>
      </p:sp>
      <p:sp>
        <p:nvSpPr>
          <p:cNvPr id="6" name="TextBox 5">
            <a:extLst>
              <a:ext uri="{FF2B5EF4-FFF2-40B4-BE49-F238E27FC236}">
                <a16:creationId xmlns:a16="http://schemas.microsoft.com/office/drawing/2014/main" id="{07581F39-B46A-98EA-0E0C-4F01AE5A2991}"/>
              </a:ext>
            </a:extLst>
          </p:cNvPr>
          <p:cNvSpPr txBox="1"/>
          <p:nvPr/>
        </p:nvSpPr>
        <p:spPr>
          <a:xfrm>
            <a:off x="4572000" y="578284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ar</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A191076-1BF5-C6E8-6C20-3E829DC80BA2}"/>
              </a:ext>
            </a:extLst>
          </p:cNvPr>
          <p:cNvSpPr txBox="1"/>
          <p:nvPr/>
        </p:nvSpPr>
        <p:spPr>
          <a:xfrm>
            <a:off x="4572000" y="4763134"/>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ur</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166791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571500" y="1948974"/>
            <a:ext cx="335765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dollar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actor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571500" y="3949793"/>
            <a:ext cx="335765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solar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22256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flavor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2611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build</a:t>
            </a:r>
          </a:p>
        </p:txBody>
      </p:sp>
      <p:sp>
        <p:nvSpPr>
          <p:cNvPr id="2" name="Rectangle 1">
            <a:extLst>
              <a:ext uri="{FF2B5EF4-FFF2-40B4-BE49-F238E27FC236}">
                <a16:creationId xmlns:a16="http://schemas.microsoft.com/office/drawing/2014/main" id="{4AF847E3-A911-4C0F-B6A2-9334BB260FA4}"/>
              </a:ext>
            </a:extLst>
          </p:cNvPr>
          <p:cNvSpPr/>
          <p:nvPr/>
        </p:nvSpPr>
        <p:spPr>
          <a:xfrm>
            <a:off x="294893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74E0A0F-C583-4E5F-B50F-1626505E4BF3}"/>
              </a:ext>
            </a:extLst>
          </p:cNvPr>
          <p:cNvSpPr/>
          <p:nvPr/>
        </p:nvSpPr>
        <p:spPr>
          <a:xfrm>
            <a:off x="4991066" y="40796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ABE43008-9B72-2E4B-AF91-EBB6B415AF99}"/>
              </a:ext>
            </a:extLst>
          </p:cNvPr>
          <p:cNvSpPr/>
          <p:nvPr/>
        </p:nvSpPr>
        <p:spPr>
          <a:xfrm>
            <a:off x="406534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8DC99B4-557F-3D4D-9D38-DAB4102BBD8D}"/>
              </a:ext>
            </a:extLst>
          </p:cNvPr>
          <p:cNvCxnSpPr>
            <a:cxnSpLocks/>
          </p:cNvCxnSpPr>
          <p:nvPr/>
        </p:nvCxnSpPr>
        <p:spPr>
          <a:xfrm>
            <a:off x="3981297" y="3929071"/>
            <a:ext cx="91444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97459DC-708C-6747-AA82-389C5B3E17D1}"/>
              </a:ext>
            </a:extLst>
          </p:cNvPr>
          <p:cNvSpPr/>
          <p:nvPr/>
        </p:nvSpPr>
        <p:spPr>
          <a:xfrm>
            <a:off x="5716435"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2E9365D-3710-2BF5-034D-15BED894CA1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745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a:t>
            </a:r>
            <a:r>
              <a:rPr kumimoji="0" lang="en-US" sz="11500" b="1" i="0" u="none" strike="noStrike" kern="1200" cap="none" spc="700" normalizeH="0" baseline="0" noProof="0">
                <a:ln>
                  <a:noFill/>
                </a:ln>
                <a:solidFill>
                  <a:prstClr val="black"/>
                </a:solidFill>
                <a:effectLst/>
                <a:uLnTx/>
                <a:uFillTx/>
                <a:latin typeface="Century Gothic"/>
                <a:ea typeface="+mn-ea"/>
                <a:cs typeface="+mn-cs"/>
              </a:rPr>
              <a:t>ilt</a:t>
            </a:r>
          </a:p>
        </p:txBody>
      </p:sp>
      <p:sp>
        <p:nvSpPr>
          <p:cNvPr id="7" name="Rectangle 6">
            <a:extLst>
              <a:ext uri="{FF2B5EF4-FFF2-40B4-BE49-F238E27FC236}">
                <a16:creationId xmlns:a16="http://schemas.microsoft.com/office/drawing/2014/main" id="{59E3DA31-2D4D-8F48-9A95-FFEB907D8E39}"/>
              </a:ext>
            </a:extLst>
          </p:cNvPr>
          <p:cNvSpPr/>
          <p:nvPr/>
        </p:nvSpPr>
        <p:spPr>
          <a:xfrm>
            <a:off x="318368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38ED268-21F2-0143-8785-AD94FF5947DF}"/>
              </a:ext>
            </a:extLst>
          </p:cNvPr>
          <p:cNvSpPr/>
          <p:nvPr/>
        </p:nvSpPr>
        <p:spPr>
          <a:xfrm>
            <a:off x="5280626" y="4079658"/>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E7EFAF21-3BD3-194A-B45C-6003965ACA8B}"/>
              </a:ext>
            </a:extLst>
          </p:cNvPr>
          <p:cNvSpPr/>
          <p:nvPr/>
        </p:nvSpPr>
        <p:spPr>
          <a:xfrm>
            <a:off x="4354903"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C544963-4887-7B43-8D83-52307E64F504}"/>
              </a:ext>
            </a:extLst>
          </p:cNvPr>
          <p:cNvCxnSpPr>
            <a:cxnSpLocks/>
          </p:cNvCxnSpPr>
          <p:nvPr/>
        </p:nvCxnSpPr>
        <p:spPr>
          <a:xfrm>
            <a:off x="4282400" y="3977379"/>
            <a:ext cx="91444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8401530-0EDE-D441-82EE-18407960A824}"/>
              </a:ext>
            </a:extLst>
          </p:cNvPr>
          <p:cNvSpPr/>
          <p:nvPr/>
        </p:nvSpPr>
        <p:spPr>
          <a:xfrm>
            <a:off x="6005995"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98928D4-1299-9AA4-F72C-2544BD64FD2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3654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sure</a:t>
            </a:r>
          </a:p>
        </p:txBody>
      </p:sp>
      <p:sp>
        <p:nvSpPr>
          <p:cNvPr id="2" name="Rectangle 1">
            <a:extLst>
              <a:ext uri="{FF2B5EF4-FFF2-40B4-BE49-F238E27FC236}">
                <a16:creationId xmlns:a16="http://schemas.microsoft.com/office/drawing/2014/main" id="{4AF847E3-A911-4C0F-B6A2-9334BB260FA4}"/>
              </a:ext>
            </a:extLst>
          </p:cNvPr>
          <p:cNvSpPr/>
          <p:nvPr/>
        </p:nvSpPr>
        <p:spPr>
          <a:xfrm>
            <a:off x="4731983"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A58181EC-40EE-F441-B443-B1C0D7589133}"/>
              </a:ext>
            </a:extLst>
          </p:cNvPr>
          <p:cNvSpPr/>
          <p:nvPr/>
        </p:nvSpPr>
        <p:spPr>
          <a:xfrm>
            <a:off x="3025547"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8A0106A3-FA51-6C4D-8EAD-0F212789A92A}"/>
              </a:ext>
            </a:extLst>
          </p:cNvPr>
          <p:cNvSpPr/>
          <p:nvPr/>
        </p:nvSpPr>
        <p:spPr>
          <a:xfrm>
            <a:off x="3878765"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A82AA7E1-C75A-D944-9988-56D1DED259A1}"/>
              </a:ext>
            </a:extLst>
          </p:cNvPr>
          <p:cNvSpPr/>
          <p:nvPr/>
        </p:nvSpPr>
        <p:spPr>
          <a:xfrm>
            <a:off x="5453076"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A627DD7-7FA6-1D21-AD2B-45B16771972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2835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laugh</a:t>
            </a:r>
            <a:endParaRPr kumimoji="0" lang="en-US" sz="1800" b="0" i="0" u="none" strike="noStrike" kern="1200" cap="none" spc="30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39885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eart 5">
            <a:extLst>
              <a:ext uri="{FF2B5EF4-FFF2-40B4-BE49-F238E27FC236}">
                <a16:creationId xmlns:a16="http://schemas.microsoft.com/office/drawing/2014/main" id="{8BA8831A-D14F-C846-A942-11A802818B51}"/>
              </a:ext>
            </a:extLst>
          </p:cNvPr>
          <p:cNvSpPr/>
          <p:nvPr/>
        </p:nvSpPr>
        <p:spPr>
          <a:xfrm>
            <a:off x="3501483"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F7C0C7DA-BA0F-6540-AEF5-D48271EF3E3B}"/>
              </a:ext>
            </a:extLst>
          </p:cNvPr>
          <p:cNvCxnSpPr>
            <a:cxnSpLocks/>
          </p:cNvCxnSpPr>
          <p:nvPr/>
        </p:nvCxnSpPr>
        <p:spPr>
          <a:xfrm>
            <a:off x="3061720" y="3933890"/>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11" name="Heart 10">
            <a:extLst>
              <a:ext uri="{FF2B5EF4-FFF2-40B4-BE49-F238E27FC236}">
                <a16:creationId xmlns:a16="http://schemas.microsoft.com/office/drawing/2014/main" id="{38597429-8ABB-4245-9BBA-F5A8C68A5903}"/>
              </a:ext>
            </a:extLst>
          </p:cNvPr>
          <p:cNvSpPr/>
          <p:nvPr/>
        </p:nvSpPr>
        <p:spPr>
          <a:xfrm>
            <a:off x="5488179"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B1E6E8DF-EE28-0849-826D-ABAF8EBADE2A}"/>
              </a:ext>
            </a:extLst>
          </p:cNvPr>
          <p:cNvCxnSpPr>
            <a:cxnSpLocks/>
          </p:cNvCxnSpPr>
          <p:nvPr/>
        </p:nvCxnSpPr>
        <p:spPr>
          <a:xfrm>
            <a:off x="5048416" y="3929429"/>
            <a:ext cx="164896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9F5B9FF-B1B9-296E-C76E-00579D327A8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132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dirty="0">
                <a:latin typeface="Century Gothic"/>
              </a:rPr>
              <a:t>who</a:t>
            </a:r>
            <a:endParaRPr lang="en-US" sz="11500" b="1" spc="300" dirty="0">
              <a:latin typeface="Century Gothic" panose="020B0502020202020204" pitchFamily="34" charset="0"/>
            </a:endParaRPr>
          </a:p>
        </p:txBody>
      </p:sp>
      <p:sp>
        <p:nvSpPr>
          <p:cNvPr id="11" name="Heart 10">
            <a:extLst>
              <a:ext uri="{FF2B5EF4-FFF2-40B4-BE49-F238E27FC236}">
                <a16:creationId xmlns:a16="http://schemas.microsoft.com/office/drawing/2014/main" id="{D10F2401-CCDD-354A-B847-05A46C16BD0C}"/>
              </a:ext>
            </a:extLst>
          </p:cNvPr>
          <p:cNvSpPr/>
          <p:nvPr/>
        </p:nvSpPr>
        <p:spPr>
          <a:xfrm>
            <a:off x="5365070"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0FAF6FFF-DDF3-1248-ADDA-CBE19EA8CA94}"/>
              </a:ext>
            </a:extLst>
          </p:cNvPr>
          <p:cNvSpPr/>
          <p:nvPr/>
        </p:nvSpPr>
        <p:spPr>
          <a:xfrm>
            <a:off x="3760082" y="411514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57FF304-FA64-1047-B7ED-4532B4BDCA62}"/>
              </a:ext>
            </a:extLst>
          </p:cNvPr>
          <p:cNvCxnSpPr>
            <a:cxnSpLocks/>
          </p:cNvCxnSpPr>
          <p:nvPr/>
        </p:nvCxnSpPr>
        <p:spPr>
          <a:xfrm>
            <a:off x="3316761" y="3747054"/>
            <a:ext cx="1681959"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32689AF-3EA9-0D12-A6CF-F9D8E36040B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57655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whom</a:t>
            </a:r>
          </a:p>
        </p:txBody>
      </p:sp>
      <p:sp>
        <p:nvSpPr>
          <p:cNvPr id="3" name="Rectangle 2">
            <a:extLst>
              <a:ext uri="{FF2B5EF4-FFF2-40B4-BE49-F238E27FC236}">
                <a16:creationId xmlns:a16="http://schemas.microsoft.com/office/drawing/2014/main" id="{6F458D82-F83D-4F95-9A94-BB5F05617CA1}"/>
              </a:ext>
            </a:extLst>
          </p:cNvPr>
          <p:cNvSpPr/>
          <p:nvPr/>
        </p:nvSpPr>
        <p:spPr>
          <a:xfrm>
            <a:off x="591331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3C793920-8D76-C14A-B0A6-5960B34D4390}"/>
              </a:ext>
            </a:extLst>
          </p:cNvPr>
          <p:cNvSpPr/>
          <p:nvPr/>
        </p:nvSpPr>
        <p:spPr>
          <a:xfrm>
            <a:off x="4616184"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D07115A7-5505-E747-99F8-B1239D947B2E}"/>
              </a:ext>
            </a:extLst>
          </p:cNvPr>
          <p:cNvSpPr/>
          <p:nvPr/>
        </p:nvSpPr>
        <p:spPr>
          <a:xfrm>
            <a:off x="3121986"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DC0326DB-41FF-244F-8339-C8E6965FED4F}"/>
              </a:ext>
            </a:extLst>
          </p:cNvPr>
          <p:cNvCxnSpPr>
            <a:cxnSpLocks/>
          </p:cNvCxnSpPr>
          <p:nvPr/>
        </p:nvCxnSpPr>
        <p:spPr>
          <a:xfrm>
            <a:off x="2601401" y="3929332"/>
            <a:ext cx="1620078"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A836AC9-92BA-E93B-AAEA-A7B5D64F89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EF8CF9ED-EB47-32FE-2C5D-FA423861FEC7}"/>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579571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Who will the doctor help next?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36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To whom should I give this dollar?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59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actor played the role of a powerful wizard.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48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 Pet Lizard</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Have you ever considered getting a pet lizard? They may seem like an unusual choice, but they can be lovely pets. Lizards are reptiles. They can be big or small and many different colors.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6"/>
            <a:ext cx="8105214" cy="4843613"/>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You can create a nice habitat for your lizard to live in. Start with a big cage so your lizard has room to roam. You will also need some food for your lizard. Lizards eat bugs and worms and plants. Some even like to eat flowers. Perhaps they like the flavor of the nectar inside the flowers.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Unlike dogs and cats, lizards do not need collars and do not need to be taken on walks. Just remember, if they ever get sick, take them to a doctor who can help them get better. So, what do you think? Would you want to have a pet lizard?</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68699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964</TotalTime>
  <Words>1070</Words>
  <Application>Microsoft Macintosh PowerPoint</Application>
  <PresentationFormat>On-screen Show (4:3)</PresentationFormat>
  <Paragraphs>199</Paragraphs>
  <Slides>89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89</vt:i4>
      </vt:variant>
    </vt:vector>
  </HeadingPairs>
  <TitlesOfParts>
    <vt:vector size="93"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40</cp:revision>
  <dcterms:created xsi:type="dcterms:W3CDTF">2022-06-06T14:24:31Z</dcterms:created>
  <dcterms:modified xsi:type="dcterms:W3CDTF">2022-09-26T00:40:14Z</dcterms:modified>
</cp:coreProperties>
</file>