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94"/>
  </p:notesMasterIdLst>
  <p:sldIdLst>
    <p:sldId id="2247" r:id="rId3"/>
    <p:sldId id="2199" r:id="rId4"/>
    <p:sldId id="3049" r:id="rId5"/>
    <p:sldId id="2248" r:id="rId6"/>
    <p:sldId id="2240" r:id="rId7"/>
    <p:sldId id="2238" r:id="rId8"/>
    <p:sldId id="2241" r:id="rId9"/>
    <p:sldId id="2198" r:id="rId10"/>
    <p:sldId id="3660" r:id="rId11"/>
    <p:sldId id="3661" r:id="rId12"/>
    <p:sldId id="3662" r:id="rId13"/>
    <p:sldId id="3663" r:id="rId14"/>
    <p:sldId id="3664" r:id="rId15"/>
    <p:sldId id="3665" r:id="rId16"/>
    <p:sldId id="3666" r:id="rId17"/>
    <p:sldId id="3667" r:id="rId18"/>
    <p:sldId id="3668" r:id="rId19"/>
    <p:sldId id="3669" r:id="rId20"/>
    <p:sldId id="3670" r:id="rId21"/>
    <p:sldId id="3671" r:id="rId22"/>
    <p:sldId id="3672" r:id="rId23"/>
    <p:sldId id="3673" r:id="rId24"/>
    <p:sldId id="3674" r:id="rId25"/>
    <p:sldId id="3675" r:id="rId26"/>
    <p:sldId id="3676" r:id="rId27"/>
    <p:sldId id="3677" r:id="rId28"/>
    <p:sldId id="3678" r:id="rId29"/>
    <p:sldId id="2242" r:id="rId30"/>
    <p:sldId id="2200" r:id="rId31"/>
    <p:sldId id="2201" r:id="rId32"/>
    <p:sldId id="2243" r:id="rId33"/>
    <p:sldId id="2202" r:id="rId34"/>
    <p:sldId id="2244" r:id="rId35"/>
    <p:sldId id="2203" r:id="rId36"/>
    <p:sldId id="3705" r:id="rId37"/>
    <p:sldId id="3706" r:id="rId38"/>
    <p:sldId id="3707" r:id="rId39"/>
    <p:sldId id="3708" r:id="rId40"/>
    <p:sldId id="3711" r:id="rId41"/>
    <p:sldId id="3712" r:id="rId42"/>
    <p:sldId id="3709" r:id="rId43"/>
    <p:sldId id="3713" r:id="rId44"/>
    <p:sldId id="3710" r:id="rId45"/>
    <p:sldId id="3714" r:id="rId46"/>
    <p:sldId id="4010" r:id="rId47"/>
    <p:sldId id="4234" r:id="rId48"/>
    <p:sldId id="4235" r:id="rId49"/>
    <p:sldId id="4236" r:id="rId50"/>
    <p:sldId id="2213" r:id="rId51"/>
    <p:sldId id="2214" r:id="rId52"/>
    <p:sldId id="2245" r:id="rId53"/>
    <p:sldId id="2216" r:id="rId54"/>
    <p:sldId id="2250" r:id="rId55"/>
    <p:sldId id="2217" r:id="rId56"/>
    <p:sldId id="368" r:id="rId57"/>
    <p:sldId id="4013" r:id="rId58"/>
    <p:sldId id="4014" r:id="rId59"/>
    <p:sldId id="4015" r:id="rId60"/>
    <p:sldId id="4016" r:id="rId61"/>
    <p:sldId id="4017" r:id="rId62"/>
    <p:sldId id="4018" r:id="rId63"/>
    <p:sldId id="4019" r:id="rId64"/>
    <p:sldId id="4020" r:id="rId65"/>
    <p:sldId id="4021" r:id="rId66"/>
    <p:sldId id="4022" r:id="rId67"/>
    <p:sldId id="2416" r:id="rId68"/>
    <p:sldId id="4237" r:id="rId69"/>
    <p:sldId id="2221" r:id="rId70"/>
    <p:sldId id="2222" r:id="rId71"/>
    <p:sldId id="2224" r:id="rId72"/>
    <p:sldId id="2226" r:id="rId73"/>
    <p:sldId id="2227" r:id="rId74"/>
    <p:sldId id="763" r:id="rId75"/>
    <p:sldId id="1021" r:id="rId76"/>
    <p:sldId id="1025" r:id="rId77"/>
    <p:sldId id="2228" r:id="rId78"/>
    <p:sldId id="2125" r:id="rId79"/>
    <p:sldId id="1028" r:id="rId80"/>
    <p:sldId id="2229" r:id="rId81"/>
    <p:sldId id="2223" r:id="rId82"/>
    <p:sldId id="2230" r:id="rId83"/>
    <p:sldId id="2619" r:id="rId84"/>
    <p:sldId id="2620" r:id="rId85"/>
    <p:sldId id="2621" r:id="rId86"/>
    <p:sldId id="2234" r:id="rId87"/>
    <p:sldId id="2235" r:id="rId88"/>
    <p:sldId id="2158" r:id="rId89"/>
    <p:sldId id="2159" r:id="rId90"/>
    <p:sldId id="2166" r:id="rId91"/>
    <p:sldId id="2225" r:id="rId92"/>
    <p:sldId id="2236"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84"/>
    <p:restoredTop sz="78695"/>
  </p:normalViewPr>
  <p:slideViewPr>
    <p:cSldViewPr snapToGrid="0" snapToObjects="1">
      <p:cViewPr varScale="1">
        <p:scale>
          <a:sx n="66" d="100"/>
          <a:sy n="66" d="100"/>
        </p:scale>
        <p:origin x="192" y="85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581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2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604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964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179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42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23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581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27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604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964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179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83662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89218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109+</a:t>
            </a:r>
          </a:p>
          <a:p>
            <a:endParaRPr lang="en-US" dirty="0"/>
          </a:p>
          <a:p>
            <a:r>
              <a:rPr lang="en-US" dirty="0"/>
              <a:t>S represents the /sh/ sound.</a:t>
            </a:r>
          </a:p>
          <a:p>
            <a:r>
              <a:rPr lang="en-US" dirty="0"/>
              <a:t>Depending on dialect, U represents the /</a:t>
            </a:r>
            <a:r>
              <a:rPr lang="en-US" dirty="0" err="1"/>
              <a:t>ū</a:t>
            </a:r>
            <a:r>
              <a:rPr lang="en-US" dirty="0"/>
              <a:t>/ sound or UR represents the /er/ sound. </a:t>
            </a:r>
          </a:p>
          <a:p>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33444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101+</a:t>
            </a:r>
          </a:p>
          <a:p>
            <a:endParaRPr lang="en-US" dirty="0"/>
          </a:p>
          <a:p>
            <a:r>
              <a:rPr lang="en-US" dirty="0"/>
              <a:t>AU represents the /</a:t>
            </a:r>
            <a:r>
              <a:rPr lang="en-US" dirty="0" err="1"/>
              <a:t>ă</a:t>
            </a:r>
            <a:r>
              <a:rPr lang="en-US" dirty="0"/>
              <a:t>/ sound.</a:t>
            </a:r>
          </a:p>
          <a:p>
            <a:r>
              <a:rPr lang="en-US" dirty="0"/>
              <a:t>GH represents the /f/ sound.</a:t>
            </a:r>
          </a:p>
          <a:p>
            <a:r>
              <a:rPr lang="en-US" dirty="0"/>
              <a:t>Alternatively, A represents the /</a:t>
            </a:r>
            <a:r>
              <a:rPr lang="en-US" dirty="0" err="1"/>
              <a:t>ă</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439645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42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237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410911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92552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92146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88808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347201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9/25/22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37193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9/25/22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38425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9/25/22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16188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36751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00755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44144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3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073259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978456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9/25/22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80988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9/25/22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22323159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110</a:t>
            </a:r>
          </a:p>
          <a:p>
            <a:pPr algn="ctr"/>
            <a:r>
              <a:rPr lang="en-US" sz="6000" b="1" dirty="0">
                <a:solidFill>
                  <a:srgbClr val="E05436"/>
                </a:solidFill>
                <a:latin typeface="Century Gothic" panose="020B0502020202020204" pitchFamily="34" charset="0"/>
              </a:rPr>
              <a:t>-y to i Rule</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173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3139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7107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8439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0696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2947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5723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5798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489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8938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8927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2798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0998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563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7051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0312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1481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975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240899" y="64631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8" name="Right Arrow 7">
            <a:extLst>
              <a:ext uri="{FF2B5EF4-FFF2-40B4-BE49-F238E27FC236}">
                <a16:creationId xmlns:a16="http://schemas.microsoft.com/office/drawing/2014/main" id="{99DAC2AE-3332-0301-8D6E-90EF5A2E42D3}"/>
              </a:ext>
            </a:extLst>
          </p:cNvPr>
          <p:cNvSpPr/>
          <p:nvPr/>
        </p:nvSpPr>
        <p:spPr>
          <a:xfrm>
            <a:off x="3461633" y="1277436"/>
            <a:ext cx="2220734" cy="815427"/>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21">
            <a:extLst>
              <a:ext uri="{FF2B5EF4-FFF2-40B4-BE49-F238E27FC236}">
                <a16:creationId xmlns:a16="http://schemas.microsoft.com/office/drawing/2014/main" id="{4B17F61C-E9A4-B667-549D-3A8C1C4DCC23}"/>
              </a:ext>
            </a:extLst>
          </p:cNvPr>
          <p:cNvSpPr txBox="1">
            <a:spLocks noChangeArrowheads="1"/>
          </p:cNvSpPr>
          <p:nvPr/>
        </p:nvSpPr>
        <p:spPr bwMode="auto">
          <a:xfrm>
            <a:off x="5682367" y="653799"/>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0" name="TextBox 21">
            <a:extLst>
              <a:ext uri="{FF2B5EF4-FFF2-40B4-BE49-F238E27FC236}">
                <a16:creationId xmlns:a16="http://schemas.microsoft.com/office/drawing/2014/main" id="{07CF76F4-3F6E-6EBB-485D-F505DAC32909}"/>
              </a:ext>
            </a:extLst>
          </p:cNvPr>
          <p:cNvSpPr txBox="1">
            <a:spLocks noChangeArrowheads="1"/>
          </p:cNvSpPr>
          <p:nvPr/>
        </p:nvSpPr>
        <p:spPr bwMode="auto">
          <a:xfrm>
            <a:off x="678191" y="31440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11" name="TextBox 21">
            <a:extLst>
              <a:ext uri="{FF2B5EF4-FFF2-40B4-BE49-F238E27FC236}">
                <a16:creationId xmlns:a16="http://schemas.microsoft.com/office/drawing/2014/main" id="{01CAC6AB-3AF6-C1C6-BF6D-F632E7D5775F}"/>
              </a:ext>
            </a:extLst>
          </p:cNvPr>
          <p:cNvSpPr txBox="1">
            <a:spLocks noChangeArrowheads="1"/>
          </p:cNvSpPr>
          <p:nvPr/>
        </p:nvSpPr>
        <p:spPr bwMode="auto">
          <a:xfrm>
            <a:off x="3461633" y="31440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21">
            <a:extLst>
              <a:ext uri="{FF2B5EF4-FFF2-40B4-BE49-F238E27FC236}">
                <a16:creationId xmlns:a16="http://schemas.microsoft.com/office/drawing/2014/main" id="{8F794206-5D58-DB23-E64D-6A2949A952F0}"/>
              </a:ext>
            </a:extLst>
          </p:cNvPr>
          <p:cNvSpPr txBox="1">
            <a:spLocks noChangeArrowheads="1"/>
          </p:cNvSpPr>
          <p:nvPr/>
        </p:nvSpPr>
        <p:spPr bwMode="auto">
          <a:xfrm>
            <a:off x="6245075" y="31440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Tree>
    <p:extLst>
      <p:ext uri="{BB962C8B-B14F-4D97-AF65-F5344CB8AC3E}">
        <p14:creationId xmlns:p14="http://schemas.microsoft.com/office/powerpoint/2010/main" val="30405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73576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17126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er</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360139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11111E-6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73576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est</a:t>
            </a:r>
            <a:endPar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363105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44444E-6 -4.07407E-6 L -0.24131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612900" y="1949046"/>
            <a:ext cx="267062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cop</a:t>
            </a: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ed</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01746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44444E-6 -4.07407E-6 L -0.24131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240899" y="64631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8" name="Right Arrow 7">
            <a:extLst>
              <a:ext uri="{FF2B5EF4-FFF2-40B4-BE49-F238E27FC236}">
                <a16:creationId xmlns:a16="http://schemas.microsoft.com/office/drawing/2014/main" id="{99DAC2AE-3332-0301-8D6E-90EF5A2E42D3}"/>
              </a:ext>
            </a:extLst>
          </p:cNvPr>
          <p:cNvSpPr/>
          <p:nvPr/>
        </p:nvSpPr>
        <p:spPr>
          <a:xfrm>
            <a:off x="3461633" y="1277436"/>
            <a:ext cx="2220734" cy="815427"/>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21">
            <a:extLst>
              <a:ext uri="{FF2B5EF4-FFF2-40B4-BE49-F238E27FC236}">
                <a16:creationId xmlns:a16="http://schemas.microsoft.com/office/drawing/2014/main" id="{4B17F61C-E9A4-B667-549D-3A8C1C4DCC23}"/>
              </a:ext>
            </a:extLst>
          </p:cNvPr>
          <p:cNvSpPr txBox="1">
            <a:spLocks noChangeArrowheads="1"/>
          </p:cNvSpPr>
          <p:nvPr/>
        </p:nvSpPr>
        <p:spPr bwMode="auto">
          <a:xfrm>
            <a:off x="5682367" y="653799"/>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0" name="TextBox 21">
            <a:extLst>
              <a:ext uri="{FF2B5EF4-FFF2-40B4-BE49-F238E27FC236}">
                <a16:creationId xmlns:a16="http://schemas.microsoft.com/office/drawing/2014/main" id="{07CF76F4-3F6E-6EBB-485D-F505DAC32909}"/>
              </a:ext>
            </a:extLst>
          </p:cNvPr>
          <p:cNvSpPr txBox="1">
            <a:spLocks noChangeArrowheads="1"/>
          </p:cNvSpPr>
          <p:nvPr/>
        </p:nvSpPr>
        <p:spPr bwMode="auto">
          <a:xfrm>
            <a:off x="1788558" y="31567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1" name="TextBox 21">
            <a:extLst>
              <a:ext uri="{FF2B5EF4-FFF2-40B4-BE49-F238E27FC236}">
                <a16:creationId xmlns:a16="http://schemas.microsoft.com/office/drawing/2014/main" id="{01CAC6AB-3AF6-C1C6-BF6D-F632E7D5775F}"/>
              </a:ext>
            </a:extLst>
          </p:cNvPr>
          <p:cNvSpPr txBox="1">
            <a:spLocks noChangeArrowheads="1"/>
          </p:cNvSpPr>
          <p:nvPr/>
        </p:nvSpPr>
        <p:spPr bwMode="auto">
          <a:xfrm>
            <a:off x="5134710" y="31567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Tree>
    <p:extLst>
      <p:ext uri="{BB962C8B-B14F-4D97-AF65-F5344CB8AC3E}">
        <p14:creationId xmlns:p14="http://schemas.microsoft.com/office/powerpoint/2010/main" val="533202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110</a:t>
            </a:r>
          </a:p>
          <a:p>
            <a:pPr algn="ctr"/>
            <a:r>
              <a:rPr lang="en-US" sz="4800" b="1" dirty="0">
                <a:solidFill>
                  <a:srgbClr val="E05436"/>
                </a:solidFill>
                <a:latin typeface="Century Gothic" panose="020B0502020202020204" pitchFamily="34" charset="0"/>
              </a:rPr>
              <a:t>-y to i Rule</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73576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pupp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17126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8521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11111E-6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31669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917700" y="1949046"/>
            <a:ext cx="148952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cr</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6279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a:t>
            </a:r>
          </a:p>
        </p:txBody>
      </p:sp>
      <p:sp>
        <p:nvSpPr>
          <p:cNvPr id="6" name="Rectangle 5">
            <a:extLst>
              <a:ext uri="{FF2B5EF4-FFF2-40B4-BE49-F238E27FC236}">
                <a16:creationId xmlns:a16="http://schemas.microsoft.com/office/drawing/2014/main" id="{0F1CD906-1DC2-BA45-97A6-E349E15D3A8D}"/>
              </a:ext>
            </a:extLst>
          </p:cNvPr>
          <p:cNvSpPr/>
          <p:nvPr/>
        </p:nvSpPr>
        <p:spPr>
          <a:xfrm>
            <a:off x="44720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31669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8015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11111E-6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240899" y="64631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TextBox 21">
            <a:extLst>
              <a:ext uri="{FF2B5EF4-FFF2-40B4-BE49-F238E27FC236}">
                <a16:creationId xmlns:a16="http://schemas.microsoft.com/office/drawing/2014/main" id="{4B17F61C-E9A4-B667-549D-3A8C1C4DCC23}"/>
              </a:ext>
            </a:extLst>
          </p:cNvPr>
          <p:cNvSpPr txBox="1">
            <a:spLocks noChangeArrowheads="1"/>
          </p:cNvSpPr>
          <p:nvPr/>
        </p:nvSpPr>
        <p:spPr bwMode="auto">
          <a:xfrm>
            <a:off x="5682367" y="653799"/>
            <a:ext cx="247228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
        <p:nvSpPr>
          <p:cNvPr id="7" name="Rectangle 6">
            <a:extLst>
              <a:ext uri="{FF2B5EF4-FFF2-40B4-BE49-F238E27FC236}">
                <a16:creationId xmlns:a16="http://schemas.microsoft.com/office/drawing/2014/main" id="{7A5BFE1B-1D3B-7220-A0D3-F93031AB137D}"/>
              </a:ext>
            </a:extLst>
          </p:cNvPr>
          <p:cNvSpPr/>
          <p:nvPr/>
        </p:nvSpPr>
        <p:spPr>
          <a:xfrm>
            <a:off x="4091460" y="856844"/>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12" name="TextBox 21">
            <a:extLst>
              <a:ext uri="{FF2B5EF4-FFF2-40B4-BE49-F238E27FC236}">
                <a16:creationId xmlns:a16="http://schemas.microsoft.com/office/drawing/2014/main" id="{1A25215A-0A74-98B3-1FE5-E23237FF71C3}"/>
              </a:ext>
            </a:extLst>
          </p:cNvPr>
          <p:cNvSpPr txBox="1">
            <a:spLocks noChangeArrowheads="1"/>
          </p:cNvSpPr>
          <p:nvPr/>
        </p:nvSpPr>
        <p:spPr bwMode="auto">
          <a:xfrm>
            <a:off x="2046506" y="2828835"/>
            <a:ext cx="50509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 change</a:t>
            </a:r>
          </a:p>
        </p:txBody>
      </p:sp>
    </p:spTree>
    <p:extLst>
      <p:ext uri="{BB962C8B-B14F-4D97-AF65-F5344CB8AC3E}">
        <p14:creationId xmlns:p14="http://schemas.microsoft.com/office/powerpoint/2010/main" val="152777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31415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790942" y="1949046"/>
            <a:ext cx="1590885"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sa</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6025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
        <p:nvSpPr>
          <p:cNvPr id="6" name="Rectangle 5">
            <a:extLst>
              <a:ext uri="{FF2B5EF4-FFF2-40B4-BE49-F238E27FC236}">
                <a16:creationId xmlns:a16="http://schemas.microsoft.com/office/drawing/2014/main" id="{0F1CD906-1DC2-BA45-97A6-E349E15D3A8D}"/>
              </a:ext>
            </a:extLst>
          </p:cNvPr>
          <p:cNvSpPr/>
          <p:nvPr/>
        </p:nvSpPr>
        <p:spPr>
          <a:xfrm>
            <a:off x="44466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92588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07407E-6 L -0.18472 -0.00926 " pathEditMode="relative" rAng="0" ptsTypes="AA">
                                      <p:cBhvr>
                                        <p:cTn id="6" dur="2000" fill="hold"/>
                                        <p:tgtEl>
                                          <p:spTgt spid="5"/>
                                        </p:tgtEl>
                                        <p:attrNameLst>
                                          <p:attrName>ppt_x</p:attrName>
                                          <p:attrName>ppt_y</p:attrName>
                                        </p:attrNameLst>
                                      </p:cBhvr>
                                      <p:rCtr x="-9236" y="-463"/>
                                    </p:animMotion>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612900" y="1949046"/>
            <a:ext cx="267062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cop</a:t>
            </a: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20288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4.07407E-6 L -0.18472 -0.00926 " pathEditMode="relative" rAng="0" ptsTypes="AA">
                                      <p:cBhvr>
                                        <p:cTn id="6" dur="2000" fill="hold"/>
                                        <p:tgtEl>
                                          <p:spTgt spid="5"/>
                                        </p:tgtEl>
                                        <p:attrNameLst>
                                          <p:attrName>ppt_x</p:attrName>
                                          <p:attrName>ppt_y</p:attrName>
                                        </p:attrNameLst>
                                      </p:cBhvr>
                                      <p:rCtr x="-9236" y="-463"/>
                                    </p:animMotion>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hurry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hurries</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908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studies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studied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cried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puppies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candies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happier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330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sillier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funniest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laziest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9663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110</a:t>
            </a:r>
          </a:p>
          <a:p>
            <a:pPr algn="ctr"/>
            <a:r>
              <a:rPr lang="en-US" sz="4800" b="1" dirty="0">
                <a:solidFill>
                  <a:srgbClr val="E05436"/>
                </a:solidFill>
                <a:latin typeface="Century Gothic" panose="020B0502020202020204" pitchFamily="34" charset="0"/>
              </a:rPr>
              <a:t>-y to i Rule</a:t>
            </a:r>
          </a:p>
        </p:txBody>
      </p:sp>
    </p:spTree>
    <p:extLst>
      <p:ext uri="{BB962C8B-B14F-4D97-AF65-F5344CB8AC3E}">
        <p14:creationId xmlns:p14="http://schemas.microsoft.com/office/powerpoint/2010/main" val="1421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240899" y="64631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8" name="Right Arrow 7">
            <a:extLst>
              <a:ext uri="{FF2B5EF4-FFF2-40B4-BE49-F238E27FC236}">
                <a16:creationId xmlns:a16="http://schemas.microsoft.com/office/drawing/2014/main" id="{99DAC2AE-3332-0301-8D6E-90EF5A2E42D3}"/>
              </a:ext>
            </a:extLst>
          </p:cNvPr>
          <p:cNvSpPr/>
          <p:nvPr/>
        </p:nvSpPr>
        <p:spPr>
          <a:xfrm>
            <a:off x="3461633" y="1277436"/>
            <a:ext cx="2220734" cy="815427"/>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21">
            <a:extLst>
              <a:ext uri="{FF2B5EF4-FFF2-40B4-BE49-F238E27FC236}">
                <a16:creationId xmlns:a16="http://schemas.microsoft.com/office/drawing/2014/main" id="{4B17F61C-E9A4-B667-549D-3A8C1C4DCC23}"/>
              </a:ext>
            </a:extLst>
          </p:cNvPr>
          <p:cNvSpPr txBox="1">
            <a:spLocks noChangeArrowheads="1"/>
          </p:cNvSpPr>
          <p:nvPr/>
        </p:nvSpPr>
        <p:spPr bwMode="auto">
          <a:xfrm>
            <a:off x="5682367" y="653799"/>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0" name="TextBox 21">
            <a:extLst>
              <a:ext uri="{FF2B5EF4-FFF2-40B4-BE49-F238E27FC236}">
                <a16:creationId xmlns:a16="http://schemas.microsoft.com/office/drawing/2014/main" id="{07CF76F4-3F6E-6EBB-485D-F505DAC32909}"/>
              </a:ext>
            </a:extLst>
          </p:cNvPr>
          <p:cNvSpPr txBox="1">
            <a:spLocks noChangeArrowheads="1"/>
          </p:cNvSpPr>
          <p:nvPr/>
        </p:nvSpPr>
        <p:spPr bwMode="auto">
          <a:xfrm>
            <a:off x="678191" y="31440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11" name="TextBox 21">
            <a:extLst>
              <a:ext uri="{FF2B5EF4-FFF2-40B4-BE49-F238E27FC236}">
                <a16:creationId xmlns:a16="http://schemas.microsoft.com/office/drawing/2014/main" id="{01CAC6AB-3AF6-C1C6-BF6D-F632E7D5775F}"/>
              </a:ext>
            </a:extLst>
          </p:cNvPr>
          <p:cNvSpPr txBox="1">
            <a:spLocks noChangeArrowheads="1"/>
          </p:cNvSpPr>
          <p:nvPr/>
        </p:nvSpPr>
        <p:spPr bwMode="auto">
          <a:xfrm>
            <a:off x="3461633" y="31440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21">
            <a:extLst>
              <a:ext uri="{FF2B5EF4-FFF2-40B4-BE49-F238E27FC236}">
                <a16:creationId xmlns:a16="http://schemas.microsoft.com/office/drawing/2014/main" id="{8F794206-5D58-DB23-E64D-6A2949A952F0}"/>
              </a:ext>
            </a:extLst>
          </p:cNvPr>
          <p:cNvSpPr txBox="1">
            <a:spLocks noChangeArrowheads="1"/>
          </p:cNvSpPr>
          <p:nvPr/>
        </p:nvSpPr>
        <p:spPr bwMode="auto">
          <a:xfrm>
            <a:off x="6245075" y="31440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Tree>
    <p:extLst>
      <p:ext uri="{BB962C8B-B14F-4D97-AF65-F5344CB8AC3E}">
        <p14:creationId xmlns:p14="http://schemas.microsoft.com/office/powerpoint/2010/main" val="28794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73576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17126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er</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47623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11111E-6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73576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est</a:t>
            </a:r>
            <a:endPar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19691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44444E-6 -4.07407E-6 L -0.24131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612900" y="1949046"/>
            <a:ext cx="267062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cop</a:t>
            </a: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ed</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76829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44444E-6 -4.07407E-6 L -0.24131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240899" y="64631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8" name="Right Arrow 7">
            <a:extLst>
              <a:ext uri="{FF2B5EF4-FFF2-40B4-BE49-F238E27FC236}">
                <a16:creationId xmlns:a16="http://schemas.microsoft.com/office/drawing/2014/main" id="{99DAC2AE-3332-0301-8D6E-90EF5A2E42D3}"/>
              </a:ext>
            </a:extLst>
          </p:cNvPr>
          <p:cNvSpPr/>
          <p:nvPr/>
        </p:nvSpPr>
        <p:spPr>
          <a:xfrm>
            <a:off x="3461633" y="1277436"/>
            <a:ext cx="2220734" cy="815427"/>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21">
            <a:extLst>
              <a:ext uri="{FF2B5EF4-FFF2-40B4-BE49-F238E27FC236}">
                <a16:creationId xmlns:a16="http://schemas.microsoft.com/office/drawing/2014/main" id="{4B17F61C-E9A4-B667-549D-3A8C1C4DCC23}"/>
              </a:ext>
            </a:extLst>
          </p:cNvPr>
          <p:cNvSpPr txBox="1">
            <a:spLocks noChangeArrowheads="1"/>
          </p:cNvSpPr>
          <p:nvPr/>
        </p:nvSpPr>
        <p:spPr bwMode="auto">
          <a:xfrm>
            <a:off x="5682367" y="653799"/>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0" name="TextBox 21">
            <a:extLst>
              <a:ext uri="{FF2B5EF4-FFF2-40B4-BE49-F238E27FC236}">
                <a16:creationId xmlns:a16="http://schemas.microsoft.com/office/drawing/2014/main" id="{07CF76F4-3F6E-6EBB-485D-F505DAC32909}"/>
              </a:ext>
            </a:extLst>
          </p:cNvPr>
          <p:cNvSpPr txBox="1">
            <a:spLocks noChangeArrowheads="1"/>
          </p:cNvSpPr>
          <p:nvPr/>
        </p:nvSpPr>
        <p:spPr bwMode="auto">
          <a:xfrm>
            <a:off x="1788558" y="31567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1" name="TextBox 21">
            <a:extLst>
              <a:ext uri="{FF2B5EF4-FFF2-40B4-BE49-F238E27FC236}">
                <a16:creationId xmlns:a16="http://schemas.microsoft.com/office/drawing/2014/main" id="{01CAC6AB-3AF6-C1C6-BF6D-F632E7D5775F}"/>
              </a:ext>
            </a:extLst>
          </p:cNvPr>
          <p:cNvSpPr txBox="1">
            <a:spLocks noChangeArrowheads="1"/>
          </p:cNvSpPr>
          <p:nvPr/>
        </p:nvSpPr>
        <p:spPr bwMode="auto">
          <a:xfrm>
            <a:off x="5134710" y="31567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Tree>
    <p:extLst>
      <p:ext uri="{BB962C8B-B14F-4D97-AF65-F5344CB8AC3E}">
        <p14:creationId xmlns:p14="http://schemas.microsoft.com/office/powerpoint/2010/main" val="3556487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73576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pupp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17126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77989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11111E-6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31669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917700" y="1949046"/>
            <a:ext cx="148952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cr</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6279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a:t>
            </a:r>
          </a:p>
        </p:txBody>
      </p:sp>
      <p:sp>
        <p:nvSpPr>
          <p:cNvPr id="6" name="Rectangle 5">
            <a:extLst>
              <a:ext uri="{FF2B5EF4-FFF2-40B4-BE49-F238E27FC236}">
                <a16:creationId xmlns:a16="http://schemas.microsoft.com/office/drawing/2014/main" id="{0F1CD906-1DC2-BA45-97A6-E349E15D3A8D}"/>
              </a:ext>
            </a:extLst>
          </p:cNvPr>
          <p:cNvSpPr/>
          <p:nvPr/>
        </p:nvSpPr>
        <p:spPr>
          <a:xfrm>
            <a:off x="44720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31669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50514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11111E-6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240899" y="64631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TextBox 21">
            <a:extLst>
              <a:ext uri="{FF2B5EF4-FFF2-40B4-BE49-F238E27FC236}">
                <a16:creationId xmlns:a16="http://schemas.microsoft.com/office/drawing/2014/main" id="{4B17F61C-E9A4-B667-549D-3A8C1C4DCC23}"/>
              </a:ext>
            </a:extLst>
          </p:cNvPr>
          <p:cNvSpPr txBox="1">
            <a:spLocks noChangeArrowheads="1"/>
          </p:cNvSpPr>
          <p:nvPr/>
        </p:nvSpPr>
        <p:spPr bwMode="auto">
          <a:xfrm>
            <a:off x="5682367" y="653799"/>
            <a:ext cx="247228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
        <p:nvSpPr>
          <p:cNvPr id="7" name="Rectangle 6">
            <a:extLst>
              <a:ext uri="{FF2B5EF4-FFF2-40B4-BE49-F238E27FC236}">
                <a16:creationId xmlns:a16="http://schemas.microsoft.com/office/drawing/2014/main" id="{7A5BFE1B-1D3B-7220-A0D3-F93031AB137D}"/>
              </a:ext>
            </a:extLst>
          </p:cNvPr>
          <p:cNvSpPr/>
          <p:nvPr/>
        </p:nvSpPr>
        <p:spPr>
          <a:xfrm>
            <a:off x="4091460" y="856844"/>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12" name="TextBox 21">
            <a:extLst>
              <a:ext uri="{FF2B5EF4-FFF2-40B4-BE49-F238E27FC236}">
                <a16:creationId xmlns:a16="http://schemas.microsoft.com/office/drawing/2014/main" id="{1A25215A-0A74-98B3-1FE5-E23237FF71C3}"/>
              </a:ext>
            </a:extLst>
          </p:cNvPr>
          <p:cNvSpPr txBox="1">
            <a:spLocks noChangeArrowheads="1"/>
          </p:cNvSpPr>
          <p:nvPr/>
        </p:nvSpPr>
        <p:spPr bwMode="auto">
          <a:xfrm>
            <a:off x="2046506" y="2828835"/>
            <a:ext cx="50509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 change</a:t>
            </a:r>
          </a:p>
        </p:txBody>
      </p:sp>
    </p:spTree>
    <p:extLst>
      <p:ext uri="{BB962C8B-B14F-4D97-AF65-F5344CB8AC3E}">
        <p14:creationId xmlns:p14="http://schemas.microsoft.com/office/powerpoint/2010/main" val="4351021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31415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790942" y="1949046"/>
            <a:ext cx="1590885"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sa</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6025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
        <p:nvSpPr>
          <p:cNvPr id="6" name="Rectangle 5">
            <a:extLst>
              <a:ext uri="{FF2B5EF4-FFF2-40B4-BE49-F238E27FC236}">
                <a16:creationId xmlns:a16="http://schemas.microsoft.com/office/drawing/2014/main" id="{0F1CD906-1DC2-BA45-97A6-E349E15D3A8D}"/>
              </a:ext>
            </a:extLst>
          </p:cNvPr>
          <p:cNvSpPr/>
          <p:nvPr/>
        </p:nvSpPr>
        <p:spPr>
          <a:xfrm>
            <a:off x="44466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81313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07407E-6 L -0.18472 -0.00926 " pathEditMode="relative" rAng="0" ptsTypes="AA">
                                      <p:cBhvr>
                                        <p:cTn id="6" dur="2000" fill="hold"/>
                                        <p:tgtEl>
                                          <p:spTgt spid="5"/>
                                        </p:tgtEl>
                                        <p:attrNameLst>
                                          <p:attrName>ppt_x</p:attrName>
                                          <p:attrName>ppt_y</p:attrName>
                                        </p:attrNameLst>
                                      </p:cBhvr>
                                      <p:rCtr x="-9236" y="-463"/>
                                    </p:animMotion>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612900" y="1949046"/>
            <a:ext cx="267062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cop</a:t>
            </a: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18526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4.07407E-6 L -0.18472 -0.00926 " pathEditMode="relative" rAng="0" ptsTypes="AA">
                                      <p:cBhvr>
                                        <p:cTn id="6" dur="2000" fill="hold"/>
                                        <p:tgtEl>
                                          <p:spTgt spid="5"/>
                                        </p:tgtEl>
                                        <p:attrNameLst>
                                          <p:attrName>ppt_x</p:attrName>
                                          <p:attrName>ppt_y</p:attrName>
                                        </p:attrNameLst>
                                      </p:cBhvr>
                                      <p:rCtr x="-9236" y="-463"/>
                                    </p:animMotion>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152400" y="2209110"/>
            <a:ext cx="88392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copied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152400" y="3927694"/>
            <a:ext cx="88392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copies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395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152400" y="2209110"/>
            <a:ext cx="88392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800" b="1" dirty="0">
                <a:solidFill>
                  <a:prstClr val="black"/>
                </a:solidFill>
                <a:latin typeface="Century Gothic"/>
                <a:sym typeface="Century Gothic"/>
              </a:rPr>
              <a:t>funnier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152400" y="3927694"/>
            <a:ext cx="88392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funniest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4204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build</a:t>
            </a:r>
          </a:p>
        </p:txBody>
      </p:sp>
      <p:sp>
        <p:nvSpPr>
          <p:cNvPr id="2" name="Rectangle 1">
            <a:extLst>
              <a:ext uri="{FF2B5EF4-FFF2-40B4-BE49-F238E27FC236}">
                <a16:creationId xmlns:a16="http://schemas.microsoft.com/office/drawing/2014/main" id="{4AF847E3-A911-4C0F-B6A2-9334BB260FA4}"/>
              </a:ext>
            </a:extLst>
          </p:cNvPr>
          <p:cNvSpPr/>
          <p:nvPr/>
        </p:nvSpPr>
        <p:spPr>
          <a:xfrm>
            <a:off x="294893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74E0A0F-C583-4E5F-B50F-1626505E4BF3}"/>
              </a:ext>
            </a:extLst>
          </p:cNvPr>
          <p:cNvSpPr/>
          <p:nvPr/>
        </p:nvSpPr>
        <p:spPr>
          <a:xfrm>
            <a:off x="499106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ABE43008-9B72-2E4B-AF91-EBB6B415AF99}"/>
              </a:ext>
            </a:extLst>
          </p:cNvPr>
          <p:cNvSpPr/>
          <p:nvPr/>
        </p:nvSpPr>
        <p:spPr>
          <a:xfrm>
            <a:off x="406534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8DC99B4-557F-3D4D-9D38-DAB4102BBD8D}"/>
              </a:ext>
            </a:extLst>
          </p:cNvPr>
          <p:cNvCxnSpPr>
            <a:cxnSpLocks/>
          </p:cNvCxnSpPr>
          <p:nvPr/>
        </p:nvCxnSpPr>
        <p:spPr>
          <a:xfrm>
            <a:off x="3981297" y="3929071"/>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97459DC-708C-6747-AA82-389C5B3E17D1}"/>
              </a:ext>
            </a:extLst>
          </p:cNvPr>
          <p:cNvSpPr/>
          <p:nvPr/>
        </p:nvSpPr>
        <p:spPr>
          <a:xfrm>
            <a:off x="571643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2E9365D-3710-2BF5-034D-15BED894CA1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7454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a:t>
            </a:r>
            <a:r>
              <a:rPr kumimoji="0" lang="en-US" sz="11500" b="1" i="0" u="none" strike="noStrike" kern="1200" cap="none" spc="700" normalizeH="0" baseline="0" noProof="0">
                <a:ln>
                  <a:noFill/>
                </a:ln>
                <a:solidFill>
                  <a:prstClr val="black"/>
                </a:solidFill>
                <a:effectLst/>
                <a:uLnTx/>
                <a:uFillTx/>
                <a:latin typeface="Century Gothic"/>
                <a:ea typeface="+mn-ea"/>
                <a:cs typeface="+mn-cs"/>
              </a:rPr>
              <a:t>ilt</a:t>
            </a:r>
          </a:p>
        </p:txBody>
      </p:sp>
      <p:sp>
        <p:nvSpPr>
          <p:cNvPr id="7" name="Rectangle 6">
            <a:extLst>
              <a:ext uri="{FF2B5EF4-FFF2-40B4-BE49-F238E27FC236}">
                <a16:creationId xmlns:a16="http://schemas.microsoft.com/office/drawing/2014/main" id="{59E3DA31-2D4D-8F48-9A95-FFEB907D8E39}"/>
              </a:ext>
            </a:extLst>
          </p:cNvPr>
          <p:cNvSpPr/>
          <p:nvPr/>
        </p:nvSpPr>
        <p:spPr>
          <a:xfrm>
            <a:off x="318368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38ED268-21F2-0143-8785-AD94FF5947DF}"/>
              </a:ext>
            </a:extLst>
          </p:cNvPr>
          <p:cNvSpPr/>
          <p:nvPr/>
        </p:nvSpPr>
        <p:spPr>
          <a:xfrm>
            <a:off x="528062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E7EFAF21-3BD3-194A-B45C-6003965ACA8B}"/>
              </a:ext>
            </a:extLst>
          </p:cNvPr>
          <p:cNvSpPr/>
          <p:nvPr/>
        </p:nvSpPr>
        <p:spPr>
          <a:xfrm>
            <a:off x="435490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C544963-4887-7B43-8D83-52307E64F504}"/>
              </a:ext>
            </a:extLst>
          </p:cNvPr>
          <p:cNvCxnSpPr>
            <a:cxnSpLocks/>
          </p:cNvCxnSpPr>
          <p:nvPr/>
        </p:nvCxnSpPr>
        <p:spPr>
          <a:xfrm>
            <a:off x="4282400" y="3977379"/>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8401530-0EDE-D441-82EE-18407960A824}"/>
              </a:ext>
            </a:extLst>
          </p:cNvPr>
          <p:cNvSpPr/>
          <p:nvPr/>
        </p:nvSpPr>
        <p:spPr>
          <a:xfrm>
            <a:off x="600599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98928D4-1299-9AA4-F72C-2544BD64FD2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3654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sure</a:t>
            </a:r>
          </a:p>
        </p:txBody>
      </p:sp>
      <p:sp>
        <p:nvSpPr>
          <p:cNvPr id="2" name="Rectangle 1">
            <a:extLst>
              <a:ext uri="{FF2B5EF4-FFF2-40B4-BE49-F238E27FC236}">
                <a16:creationId xmlns:a16="http://schemas.microsoft.com/office/drawing/2014/main" id="{4AF847E3-A911-4C0F-B6A2-9334BB260FA4}"/>
              </a:ext>
            </a:extLst>
          </p:cNvPr>
          <p:cNvSpPr/>
          <p:nvPr/>
        </p:nvSpPr>
        <p:spPr>
          <a:xfrm>
            <a:off x="473198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A58181EC-40EE-F441-B443-B1C0D7589133}"/>
              </a:ext>
            </a:extLst>
          </p:cNvPr>
          <p:cNvSpPr/>
          <p:nvPr/>
        </p:nvSpPr>
        <p:spPr>
          <a:xfrm>
            <a:off x="3025547"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8A0106A3-FA51-6C4D-8EAD-0F212789A92A}"/>
              </a:ext>
            </a:extLst>
          </p:cNvPr>
          <p:cNvSpPr/>
          <p:nvPr/>
        </p:nvSpPr>
        <p:spPr>
          <a:xfrm>
            <a:off x="3878765"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A82AA7E1-C75A-D944-9988-56D1DED259A1}"/>
              </a:ext>
            </a:extLst>
          </p:cNvPr>
          <p:cNvSpPr/>
          <p:nvPr/>
        </p:nvSpPr>
        <p:spPr>
          <a:xfrm>
            <a:off x="5453076"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A627DD7-7FA6-1D21-AD2B-45B16771972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283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laugh</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39885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8BA8831A-D14F-C846-A942-11A802818B51}"/>
              </a:ext>
            </a:extLst>
          </p:cNvPr>
          <p:cNvSpPr/>
          <p:nvPr/>
        </p:nvSpPr>
        <p:spPr>
          <a:xfrm>
            <a:off x="350148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7C0C7DA-BA0F-6540-AEF5-D48271EF3E3B}"/>
              </a:ext>
            </a:extLst>
          </p:cNvPr>
          <p:cNvCxnSpPr>
            <a:cxnSpLocks/>
          </p:cNvCxnSpPr>
          <p:nvPr/>
        </p:nvCxnSpPr>
        <p:spPr>
          <a:xfrm>
            <a:off x="3061720" y="393389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38597429-8ABB-4245-9BBA-F5A8C68A5903}"/>
              </a:ext>
            </a:extLst>
          </p:cNvPr>
          <p:cNvSpPr/>
          <p:nvPr/>
        </p:nvSpPr>
        <p:spPr>
          <a:xfrm>
            <a:off x="548817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B1E6E8DF-EE28-0849-826D-ABAF8EBADE2A}"/>
              </a:ext>
            </a:extLst>
          </p:cNvPr>
          <p:cNvCxnSpPr>
            <a:cxnSpLocks/>
          </p:cNvCxnSpPr>
          <p:nvPr/>
        </p:nvCxnSpPr>
        <p:spPr>
          <a:xfrm>
            <a:off x="5048416" y="392942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F5B9FF-B1B9-296E-C76E-00579D327A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AA8C3F9E-8FC3-7065-5D32-D065E2CA96CE}"/>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0001329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are your hobbies?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3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She throws the silliest parties!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4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love when the babies laugh.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38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Puppies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Violet loves helping animals. Her favorite animals to look after are puppies. Violet thinks puppies are the best because they are so cute and cuddly. The way they run around and play always makes her laugh. But looking after puppies isn’t always easy.</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Puppies need a lot of help. The tiniest puppies need to be fed constantly. It seems like their little bellies are never full. When a puppy cries, Violet tries her best to find out what they need. When the puppies need a bath, Violet scrubs them clean then dries them off. When the puppies are sleepy, Violet lays them on the fluffiest blankets for a nap.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the puppies need to go potty, Violet hurries to get them outside before they make a mess. Most of the time, the puppies just want their tummies rubbed, which Violet is perfectly happy to do for them.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0220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968</TotalTime>
  <Words>986</Words>
  <Application>Microsoft Macintosh PowerPoint</Application>
  <PresentationFormat>On-screen Show (4:3)</PresentationFormat>
  <Paragraphs>234</Paragraphs>
  <Slides>91</Slides>
  <Notes>40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91</vt:i4>
      </vt:variant>
    </vt:vector>
  </HeadingPairs>
  <TitlesOfParts>
    <vt:vector size="97"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40</cp:revision>
  <dcterms:created xsi:type="dcterms:W3CDTF">2022-06-06T14:24:31Z</dcterms:created>
  <dcterms:modified xsi:type="dcterms:W3CDTF">2022-09-25T23:36:41Z</dcterms:modified>
</cp:coreProperties>
</file>