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5"/>
  </p:notesMasterIdLst>
  <p:sldIdLst>
    <p:sldId id="2247" r:id="rId3"/>
    <p:sldId id="2199" r:id="rId4"/>
    <p:sldId id="3049" r:id="rId5"/>
    <p:sldId id="2248" r:id="rId6"/>
    <p:sldId id="2240" r:id="rId7"/>
    <p:sldId id="2238" r:id="rId8"/>
    <p:sldId id="2241" r:id="rId9"/>
    <p:sldId id="2198" r:id="rId10"/>
    <p:sldId id="3640" r:id="rId11"/>
    <p:sldId id="3659" r:id="rId12"/>
    <p:sldId id="3641" r:id="rId13"/>
    <p:sldId id="3642" r:id="rId14"/>
    <p:sldId id="3643" r:id="rId15"/>
    <p:sldId id="3644" r:id="rId16"/>
    <p:sldId id="3645" r:id="rId17"/>
    <p:sldId id="3646" r:id="rId18"/>
    <p:sldId id="3647" r:id="rId19"/>
    <p:sldId id="3648" r:id="rId20"/>
    <p:sldId id="3649" r:id="rId21"/>
    <p:sldId id="3650" r:id="rId22"/>
    <p:sldId id="3651" r:id="rId23"/>
    <p:sldId id="3652" r:id="rId24"/>
    <p:sldId id="3653" r:id="rId25"/>
    <p:sldId id="3654" r:id="rId26"/>
    <p:sldId id="3655" r:id="rId27"/>
    <p:sldId id="3656" r:id="rId28"/>
    <p:sldId id="3657" r:id="rId29"/>
    <p:sldId id="2242" r:id="rId30"/>
    <p:sldId id="2200" r:id="rId31"/>
    <p:sldId id="2201" r:id="rId32"/>
    <p:sldId id="2243" r:id="rId33"/>
    <p:sldId id="2202" r:id="rId34"/>
    <p:sldId id="2244" r:id="rId35"/>
    <p:sldId id="2203" r:id="rId36"/>
    <p:sldId id="3698" r:id="rId37"/>
    <p:sldId id="3702" r:id="rId38"/>
    <p:sldId id="3700" r:id="rId39"/>
    <p:sldId id="3703" r:id="rId40"/>
    <p:sldId id="1073" r:id="rId41"/>
    <p:sldId id="4007" r:id="rId42"/>
    <p:sldId id="4234" r:id="rId43"/>
    <p:sldId id="4236" r:id="rId44"/>
    <p:sldId id="4237" r:id="rId45"/>
    <p:sldId id="2213" r:id="rId46"/>
    <p:sldId id="2214" r:id="rId47"/>
    <p:sldId id="2245" r:id="rId48"/>
    <p:sldId id="2216" r:id="rId49"/>
    <p:sldId id="2250" r:id="rId50"/>
    <p:sldId id="2217" r:id="rId51"/>
    <p:sldId id="368" r:id="rId52"/>
    <p:sldId id="4238" r:id="rId53"/>
    <p:sldId id="4239" r:id="rId54"/>
    <p:sldId id="4240" r:id="rId55"/>
    <p:sldId id="4241" r:id="rId56"/>
    <p:sldId id="4246" r:id="rId57"/>
    <p:sldId id="4243" r:id="rId58"/>
    <p:sldId id="4244" r:id="rId59"/>
    <p:sldId id="2221" r:id="rId60"/>
    <p:sldId id="2222" r:id="rId61"/>
    <p:sldId id="2224" r:id="rId62"/>
    <p:sldId id="2226" r:id="rId63"/>
    <p:sldId id="2227" r:id="rId64"/>
    <p:sldId id="762" r:id="rId65"/>
    <p:sldId id="763" r:id="rId66"/>
    <p:sldId id="1021" r:id="rId67"/>
    <p:sldId id="2228" r:id="rId68"/>
    <p:sldId id="2125" r:id="rId69"/>
    <p:sldId id="1025" r:id="rId70"/>
    <p:sldId id="2229" r:id="rId71"/>
    <p:sldId id="2223" r:id="rId72"/>
    <p:sldId id="2230" r:id="rId73"/>
    <p:sldId id="2616" r:id="rId74"/>
    <p:sldId id="2617" r:id="rId75"/>
    <p:sldId id="2618" r:id="rId76"/>
    <p:sldId id="2234" r:id="rId77"/>
    <p:sldId id="2235" r:id="rId78"/>
    <p:sldId id="2158" r:id="rId79"/>
    <p:sldId id="2159" r:id="rId80"/>
    <p:sldId id="2166" r:id="rId81"/>
    <p:sldId id="4015" r:id="rId82"/>
    <p:sldId id="2225" r:id="rId83"/>
    <p:sldId id="2236"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17"/>
    <p:restoredTop sz="78695"/>
  </p:normalViewPr>
  <p:slideViewPr>
    <p:cSldViewPr snapToGrid="0" snapToObjects="1">
      <p:cViewPr varScale="1">
        <p:scale>
          <a:sx n="97" d="100"/>
          <a:sy n="97" d="100"/>
        </p:scale>
        <p:origin x="640"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microsoft.com/office/2018/10/relationships/authors" Target="author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575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831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254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539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572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99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107+</a:t>
            </a:r>
          </a:p>
          <a:p>
            <a:endParaRPr lang="en-US" dirty="0"/>
          </a:p>
          <a:p>
            <a:r>
              <a:rPr lang="en-US" dirty="0"/>
              <a:t>U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600024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83662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89218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109+</a:t>
            </a:r>
          </a:p>
          <a:p>
            <a:endParaRPr lang="en-US" dirty="0"/>
          </a:p>
          <a:p>
            <a:r>
              <a:rPr lang="en-US" dirty="0"/>
              <a:t>S represents the /sh/ sound.</a:t>
            </a:r>
          </a:p>
          <a:p>
            <a:r>
              <a:rPr lang="en-US" dirty="0"/>
              <a:t>Depending on dialect, U represents the /</a:t>
            </a:r>
            <a:r>
              <a:rPr lang="en-US" dirty="0" err="1"/>
              <a:t>ū</a:t>
            </a:r>
            <a:r>
              <a:rPr lang="en-US" dirty="0"/>
              <a:t>/ sound or UR represents the /er/ sound. </a:t>
            </a:r>
          </a:p>
          <a:p>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33444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922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08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642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903894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062689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369191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93076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225164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9/25/22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026603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9/25/22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51273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9/25/22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112925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5180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815195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077770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618407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90609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02636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9/25/22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84374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9/25/22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131706549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a:solidFill>
                  <a:srgbClr val="E05436"/>
                </a:solidFill>
                <a:latin typeface="Century Gothic" panose="020B0502020202020204" pitchFamily="34" charset="0"/>
              </a:rPr>
              <a:t>Lesson 109</a:t>
            </a:r>
            <a:endParaRPr lang="en-US" sz="6000" b="1" dirty="0">
              <a:solidFill>
                <a:srgbClr val="E05436"/>
              </a:solidFill>
              <a:latin typeface="Century Gothic" panose="020B0502020202020204" pitchFamily="34" charset="0"/>
            </a:endParaRPr>
          </a:p>
          <a:p>
            <a:pPr algn="ctr"/>
            <a:r>
              <a:rPr lang="en-US" sz="6000" b="1" dirty="0">
                <a:solidFill>
                  <a:srgbClr val="E05436"/>
                </a:solidFill>
                <a:latin typeface="Century Gothic" panose="020B0502020202020204" pitchFamily="34" charset="0"/>
              </a:rPr>
              <a:t>Drop -e Rule</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0724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3615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577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0309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5120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495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5394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638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0571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572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8092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0993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2121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0835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626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8297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6402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3932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131302" y="1415653"/>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6" name="TextBox 21">
            <a:extLst>
              <a:ext uri="{FF2B5EF4-FFF2-40B4-BE49-F238E27FC236}">
                <a16:creationId xmlns:a16="http://schemas.microsoft.com/office/drawing/2014/main" id="{32EAC059-2AAB-5533-4750-BD8F920B66E3}"/>
              </a:ext>
            </a:extLst>
          </p:cNvPr>
          <p:cNvSpPr txBox="1">
            <a:spLocks noChangeArrowheads="1"/>
          </p:cNvSpPr>
          <p:nvPr/>
        </p:nvSpPr>
        <p:spPr bwMode="auto">
          <a:xfrm>
            <a:off x="5657132" y="1415653"/>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A93E04EE-2F92-7306-4BF4-1DCA33243430}"/>
              </a:ext>
            </a:extLst>
          </p:cNvPr>
          <p:cNvSpPr txBox="1">
            <a:spLocks noChangeArrowheads="1"/>
          </p:cNvSpPr>
          <p:nvPr/>
        </p:nvSpPr>
        <p:spPr bwMode="auto">
          <a:xfrm>
            <a:off x="1131302" y="3654920"/>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7" name="TextBox 21">
            <a:extLst>
              <a:ext uri="{FF2B5EF4-FFF2-40B4-BE49-F238E27FC236}">
                <a16:creationId xmlns:a16="http://schemas.microsoft.com/office/drawing/2014/main" id="{A4C0D763-C104-47FE-0AF9-6309BF3AEE38}"/>
              </a:ext>
            </a:extLst>
          </p:cNvPr>
          <p:cNvSpPr txBox="1">
            <a:spLocks noChangeArrowheads="1"/>
          </p:cNvSpPr>
          <p:nvPr/>
        </p:nvSpPr>
        <p:spPr bwMode="auto">
          <a:xfrm>
            <a:off x="5657131" y="3654920"/>
            <a:ext cx="239437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Tree>
    <p:extLst>
      <p:ext uri="{BB962C8B-B14F-4D97-AF65-F5344CB8AC3E}">
        <p14:creationId xmlns:p14="http://schemas.microsoft.com/office/powerpoint/2010/main" val="851763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Tree>
    <p:extLst>
      <p:ext uri="{BB962C8B-B14F-4D97-AF65-F5344CB8AC3E}">
        <p14:creationId xmlns:p14="http://schemas.microsoft.com/office/powerpoint/2010/main" val="420414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 decel="100000"/>
                                        <p:tgtEl>
                                          <p:spTgt spid="5"/>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5"/>
                                        </p:tgtEl>
                                        <p:attrNameLst>
                                          <p:attrName>ppt_y</p:attrName>
                                        </p:attrNameLst>
                                      </p:cBhvr>
                                      <p:tavLst>
                                        <p:tav tm="0">
                                          <p:val>
                                            <p:strVal val="ppt_y"/>
                                          </p:val>
                                        </p:tav>
                                        <p:tav tm="100000">
                                          <p:val>
                                            <p:strVal val="ppt_y+1"/>
                                          </p:val>
                                        </p:tav>
                                      </p:tavLst>
                                    </p:anim>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84B6C-8C22-CD45-A561-D6319FD45E6F}"/>
              </a:ext>
            </a:extLst>
          </p:cNvPr>
          <p:cNvSpPr/>
          <p:nvPr/>
        </p:nvSpPr>
        <p:spPr>
          <a:xfrm>
            <a:off x="469060" y="1949046"/>
            <a:ext cx="265915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hop</a:t>
            </a:r>
          </a:p>
        </p:txBody>
      </p:sp>
      <p:sp>
        <p:nvSpPr>
          <p:cNvPr id="5" name="Rectangle 4">
            <a:extLst>
              <a:ext uri="{FF2B5EF4-FFF2-40B4-BE49-F238E27FC236}">
                <a16:creationId xmlns:a16="http://schemas.microsoft.com/office/drawing/2014/main" id="{2ACE2D3E-A4A3-1D4F-AEF2-2C156948A938}"/>
              </a:ext>
            </a:extLst>
          </p:cNvPr>
          <p:cNvSpPr/>
          <p:nvPr/>
        </p:nvSpPr>
        <p:spPr>
          <a:xfrm>
            <a:off x="6237519" y="2044732"/>
            <a:ext cx="243742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ing</a:t>
            </a:r>
          </a:p>
        </p:txBody>
      </p:sp>
      <p:sp>
        <p:nvSpPr>
          <p:cNvPr id="6" name="Rectangle 5">
            <a:extLst>
              <a:ext uri="{FF2B5EF4-FFF2-40B4-BE49-F238E27FC236}">
                <a16:creationId xmlns:a16="http://schemas.microsoft.com/office/drawing/2014/main" id="{0F1CD906-1DC2-BA45-97A6-E349E15D3A8D}"/>
              </a:ext>
            </a:extLst>
          </p:cNvPr>
          <p:cNvSpPr/>
          <p:nvPr/>
        </p:nvSpPr>
        <p:spPr>
          <a:xfrm>
            <a:off x="4646634"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7" name="Rectangle 6">
            <a:extLst>
              <a:ext uri="{FF2B5EF4-FFF2-40B4-BE49-F238E27FC236}">
                <a16:creationId xmlns:a16="http://schemas.microsoft.com/office/drawing/2014/main" id="{5AB8917A-68C6-E531-62D1-413118EA8BE5}"/>
              </a:ext>
            </a:extLst>
          </p:cNvPr>
          <p:cNvSpPr/>
          <p:nvPr/>
        </p:nvSpPr>
        <p:spPr>
          <a:xfrm>
            <a:off x="2874398" y="1949045"/>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176278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 decel="100000"/>
                                        <p:tgtEl>
                                          <p:spTgt spid="7"/>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7"/>
                                        </p:tgtEl>
                                        <p:attrNameLst>
                                          <p:attrName>ppt_y</p:attrName>
                                        </p:attrNameLst>
                                      </p:cBhvr>
                                      <p:tavLst>
                                        <p:tav tm="0">
                                          <p:val>
                                            <p:strVal val="ppt_y"/>
                                          </p:val>
                                        </p:tav>
                                        <p:tav tm="100000">
                                          <p:val>
                                            <p:strVal val="ppt_y+1"/>
                                          </p:val>
                                        </p:tav>
                                      </p:tavLst>
                                    </p:anim>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38889E-6 4.81481E-6 L 0.20677 0.00162 " pathEditMode="relative" rAng="0" ptsTypes="AA">
                                      <p:cBhvr>
                                        <p:cTn id="14" dur="2000" fill="hold"/>
                                        <p:tgtEl>
                                          <p:spTgt spid="2"/>
                                        </p:tgtEl>
                                        <p:attrNameLst>
                                          <p:attrName>ppt_x</p:attrName>
                                          <p:attrName>ppt_y</p:attrName>
                                        </p:attrNameLst>
                                      </p:cBhvr>
                                      <p:rCtr x="10330" y="69"/>
                                    </p:animMotion>
                                  </p:childTnLst>
                                </p:cTn>
                              </p:par>
                              <p:par>
                                <p:cTn id="15" presetID="42" presetClass="path" presetSubtype="0" accel="50000" decel="50000" fill="hold" grpId="0" nodeType="withEffect">
                                  <p:stCondLst>
                                    <p:cond delay="0"/>
                                  </p:stCondLst>
                                  <p:childTnLst>
                                    <p:animMotion origin="layout" path="M -1.38889E-6 -4.07407E-6 L -0.16111 -0.01226 " pathEditMode="relative" rAng="0" ptsTypes="AA">
                                      <p:cBhvr>
                                        <p:cTn id="16" dur="2000" fill="hold"/>
                                        <p:tgtEl>
                                          <p:spTgt spid="5"/>
                                        </p:tgtEl>
                                        <p:attrNameLst>
                                          <p:attrName>ppt_x</p:attrName>
                                          <p:attrName>ppt_y</p:attrName>
                                        </p:attrNameLst>
                                      </p:cBhvr>
                                      <p:rCtr x="-8056" y="-625"/>
                                    </p:animMotion>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84B6C-8C22-CD45-A561-D6319FD45E6F}"/>
              </a:ext>
            </a:extLst>
          </p:cNvPr>
          <p:cNvSpPr/>
          <p:nvPr/>
        </p:nvSpPr>
        <p:spPr>
          <a:xfrm>
            <a:off x="1010652" y="1949046"/>
            <a:ext cx="2117559"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nic</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269603" y="2044732"/>
            <a:ext cx="243742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er</a:t>
            </a:r>
          </a:p>
        </p:txBody>
      </p:sp>
      <p:sp>
        <p:nvSpPr>
          <p:cNvPr id="6" name="Rectangle 5">
            <a:extLst>
              <a:ext uri="{FF2B5EF4-FFF2-40B4-BE49-F238E27FC236}">
                <a16:creationId xmlns:a16="http://schemas.microsoft.com/office/drawing/2014/main" id="{0F1CD906-1DC2-BA45-97A6-E349E15D3A8D}"/>
              </a:ext>
            </a:extLst>
          </p:cNvPr>
          <p:cNvSpPr/>
          <p:nvPr/>
        </p:nvSpPr>
        <p:spPr>
          <a:xfrm>
            <a:off x="4646634"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7" name="Rectangle 6">
            <a:extLst>
              <a:ext uri="{FF2B5EF4-FFF2-40B4-BE49-F238E27FC236}">
                <a16:creationId xmlns:a16="http://schemas.microsoft.com/office/drawing/2014/main" id="{5AB8917A-68C6-E531-62D1-413118EA8BE5}"/>
              </a:ext>
            </a:extLst>
          </p:cNvPr>
          <p:cNvSpPr/>
          <p:nvPr/>
        </p:nvSpPr>
        <p:spPr>
          <a:xfrm>
            <a:off x="2874398" y="1949045"/>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311588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 decel="100000"/>
                                        <p:tgtEl>
                                          <p:spTgt spid="7"/>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7"/>
                                        </p:tgtEl>
                                        <p:attrNameLst>
                                          <p:attrName>ppt_y</p:attrName>
                                        </p:attrNameLst>
                                      </p:cBhvr>
                                      <p:tavLst>
                                        <p:tav tm="0">
                                          <p:val>
                                            <p:strVal val="ppt_y"/>
                                          </p:val>
                                        </p:tav>
                                        <p:tav tm="100000">
                                          <p:val>
                                            <p:strVal val="ppt_y+1"/>
                                          </p:val>
                                        </p:tav>
                                      </p:tavLst>
                                    </p:anim>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11111E-6 4.81481E-6 L 0.20677 0.00162 " pathEditMode="relative" rAng="0" ptsTypes="AA">
                                      <p:cBhvr>
                                        <p:cTn id="14" dur="2000" fill="hold"/>
                                        <p:tgtEl>
                                          <p:spTgt spid="2"/>
                                        </p:tgtEl>
                                        <p:attrNameLst>
                                          <p:attrName>ppt_x</p:attrName>
                                          <p:attrName>ppt_y</p:attrName>
                                        </p:attrNameLst>
                                      </p:cBhvr>
                                      <p:rCtr x="10330" y="69"/>
                                    </p:animMotion>
                                  </p:childTnLst>
                                </p:cTn>
                              </p:par>
                              <p:par>
                                <p:cTn id="15" presetID="42" presetClass="path" presetSubtype="0" accel="50000" decel="50000" fill="hold" grpId="0" nodeType="withEffect">
                                  <p:stCondLst>
                                    <p:cond delay="0"/>
                                  </p:stCondLst>
                                  <p:childTnLst>
                                    <p:animMotion origin="layout" path="M -1.38889E-6 -4.07407E-6 L -0.16111 -0.01226 " pathEditMode="relative" rAng="0" ptsTypes="AA">
                                      <p:cBhvr>
                                        <p:cTn id="16" dur="2000" fill="hold"/>
                                        <p:tgtEl>
                                          <p:spTgt spid="5"/>
                                        </p:tgtEl>
                                        <p:attrNameLst>
                                          <p:attrName>ppt_x</p:attrName>
                                          <p:attrName>ppt_y</p:attrName>
                                        </p:attrNameLst>
                                      </p:cBhvr>
                                      <p:rCtr x="-8056" y="-625"/>
                                    </p:animMotion>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84B6C-8C22-CD45-A561-D6319FD45E6F}"/>
              </a:ext>
            </a:extLst>
          </p:cNvPr>
          <p:cNvSpPr/>
          <p:nvPr/>
        </p:nvSpPr>
        <p:spPr>
          <a:xfrm>
            <a:off x="224130" y="784427"/>
            <a:ext cx="2470083"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brave</a:t>
            </a:r>
          </a:p>
        </p:txBody>
      </p:sp>
      <p:sp>
        <p:nvSpPr>
          <p:cNvPr id="10" name="Rectangle 9">
            <a:extLst>
              <a:ext uri="{FF2B5EF4-FFF2-40B4-BE49-F238E27FC236}">
                <a16:creationId xmlns:a16="http://schemas.microsoft.com/office/drawing/2014/main" id="{7C832AAB-298E-1941-8BD4-296A6449BEB1}"/>
              </a:ext>
            </a:extLst>
          </p:cNvPr>
          <p:cNvSpPr/>
          <p:nvPr/>
        </p:nvSpPr>
        <p:spPr>
          <a:xfrm>
            <a:off x="224130" y="2162451"/>
            <a:ext cx="3057912" cy="875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safe</a:t>
            </a:r>
          </a:p>
        </p:txBody>
      </p:sp>
      <p:sp>
        <p:nvSpPr>
          <p:cNvPr id="11" name="Rectangle 10">
            <a:extLst>
              <a:ext uri="{FF2B5EF4-FFF2-40B4-BE49-F238E27FC236}">
                <a16:creationId xmlns:a16="http://schemas.microsoft.com/office/drawing/2014/main" id="{2641F818-9F2C-C14B-86E2-CD3E9141DF1B}"/>
              </a:ext>
            </a:extLst>
          </p:cNvPr>
          <p:cNvSpPr/>
          <p:nvPr/>
        </p:nvSpPr>
        <p:spPr>
          <a:xfrm>
            <a:off x="224130" y="3540474"/>
            <a:ext cx="3057912"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trade</a:t>
            </a:r>
          </a:p>
        </p:txBody>
      </p:sp>
      <p:sp>
        <p:nvSpPr>
          <p:cNvPr id="12" name="Rectangle 11">
            <a:extLst>
              <a:ext uri="{FF2B5EF4-FFF2-40B4-BE49-F238E27FC236}">
                <a16:creationId xmlns:a16="http://schemas.microsoft.com/office/drawing/2014/main" id="{9445F11E-D9B0-204D-9568-9F46C3C52B41}"/>
              </a:ext>
            </a:extLst>
          </p:cNvPr>
          <p:cNvSpPr/>
          <p:nvPr/>
        </p:nvSpPr>
        <p:spPr>
          <a:xfrm>
            <a:off x="224130" y="4918498"/>
            <a:ext cx="3057912"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bake</a:t>
            </a:r>
          </a:p>
        </p:txBody>
      </p:sp>
      <p:sp>
        <p:nvSpPr>
          <p:cNvPr id="13" name="Rectangle 12">
            <a:extLst>
              <a:ext uri="{FF2B5EF4-FFF2-40B4-BE49-F238E27FC236}">
                <a16:creationId xmlns:a16="http://schemas.microsoft.com/office/drawing/2014/main" id="{F54D7AB3-04DA-5446-A614-D60ECA83F58C}"/>
              </a:ext>
            </a:extLst>
          </p:cNvPr>
          <p:cNvSpPr/>
          <p:nvPr/>
        </p:nvSpPr>
        <p:spPr>
          <a:xfrm>
            <a:off x="2633554" y="945732"/>
            <a:ext cx="643827" cy="71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14" name="Rectangle 13">
            <a:extLst>
              <a:ext uri="{FF2B5EF4-FFF2-40B4-BE49-F238E27FC236}">
                <a16:creationId xmlns:a16="http://schemas.microsoft.com/office/drawing/2014/main" id="{2DD13C64-C2A4-2247-9EA9-A862D4CFF392}"/>
              </a:ext>
            </a:extLst>
          </p:cNvPr>
          <p:cNvSpPr/>
          <p:nvPr/>
        </p:nvSpPr>
        <p:spPr>
          <a:xfrm>
            <a:off x="2633553" y="2325913"/>
            <a:ext cx="643827" cy="71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15" name="Rectangle 14">
            <a:extLst>
              <a:ext uri="{FF2B5EF4-FFF2-40B4-BE49-F238E27FC236}">
                <a16:creationId xmlns:a16="http://schemas.microsoft.com/office/drawing/2014/main" id="{A31C0732-7E83-044C-9E7D-ED21FE3EB744}"/>
              </a:ext>
            </a:extLst>
          </p:cNvPr>
          <p:cNvSpPr/>
          <p:nvPr/>
        </p:nvSpPr>
        <p:spPr>
          <a:xfrm>
            <a:off x="2633552" y="3622205"/>
            <a:ext cx="643827" cy="71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16" name="Rectangle 15">
            <a:extLst>
              <a:ext uri="{FF2B5EF4-FFF2-40B4-BE49-F238E27FC236}">
                <a16:creationId xmlns:a16="http://schemas.microsoft.com/office/drawing/2014/main" id="{3ECB2FC0-6E87-C04D-AC0F-DD186D401F4A}"/>
              </a:ext>
            </a:extLst>
          </p:cNvPr>
          <p:cNvSpPr/>
          <p:nvPr/>
        </p:nvSpPr>
        <p:spPr>
          <a:xfrm>
            <a:off x="2633551" y="4918497"/>
            <a:ext cx="643827" cy="71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17" name="Rectangle 16">
            <a:extLst>
              <a:ext uri="{FF2B5EF4-FFF2-40B4-BE49-F238E27FC236}">
                <a16:creationId xmlns:a16="http://schemas.microsoft.com/office/drawing/2014/main" id="{71FAF11B-918F-7542-8B03-3EE891A495DB}"/>
              </a:ext>
            </a:extLst>
          </p:cNvPr>
          <p:cNvSpPr/>
          <p:nvPr/>
        </p:nvSpPr>
        <p:spPr>
          <a:xfrm>
            <a:off x="3543295" y="781189"/>
            <a:ext cx="1208316"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er</a:t>
            </a:r>
          </a:p>
        </p:txBody>
      </p:sp>
      <p:sp>
        <p:nvSpPr>
          <p:cNvPr id="18" name="Rectangle 17">
            <a:extLst>
              <a:ext uri="{FF2B5EF4-FFF2-40B4-BE49-F238E27FC236}">
                <a16:creationId xmlns:a16="http://schemas.microsoft.com/office/drawing/2014/main" id="{19CA8FD0-E3BA-D941-893A-F895A9040329}"/>
              </a:ext>
            </a:extLst>
          </p:cNvPr>
          <p:cNvSpPr/>
          <p:nvPr/>
        </p:nvSpPr>
        <p:spPr>
          <a:xfrm>
            <a:off x="3543297" y="2160291"/>
            <a:ext cx="1371600"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est</a:t>
            </a:r>
            <a:endParaRPr kumimoji="0" lang="en-US" sz="6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F67482B1-76F3-C541-9B37-190C381AD54F}"/>
              </a:ext>
            </a:extLst>
          </p:cNvPr>
          <p:cNvSpPr/>
          <p:nvPr/>
        </p:nvSpPr>
        <p:spPr>
          <a:xfrm>
            <a:off x="3543297" y="3540471"/>
            <a:ext cx="1371600"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ed</a:t>
            </a:r>
          </a:p>
        </p:txBody>
      </p:sp>
      <p:sp>
        <p:nvSpPr>
          <p:cNvPr id="20" name="Rectangle 19">
            <a:extLst>
              <a:ext uri="{FF2B5EF4-FFF2-40B4-BE49-F238E27FC236}">
                <a16:creationId xmlns:a16="http://schemas.microsoft.com/office/drawing/2014/main" id="{7364DAF5-567D-D442-8B5D-185EDDA036CF}"/>
              </a:ext>
            </a:extLst>
          </p:cNvPr>
          <p:cNvSpPr/>
          <p:nvPr/>
        </p:nvSpPr>
        <p:spPr>
          <a:xfrm>
            <a:off x="3543295" y="4918495"/>
            <a:ext cx="1371600"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ing</a:t>
            </a:r>
          </a:p>
        </p:txBody>
      </p:sp>
      <p:sp>
        <p:nvSpPr>
          <p:cNvPr id="21" name="Rectangle 20">
            <a:extLst>
              <a:ext uri="{FF2B5EF4-FFF2-40B4-BE49-F238E27FC236}">
                <a16:creationId xmlns:a16="http://schemas.microsoft.com/office/drawing/2014/main" id="{5702A9E1-45B8-D544-8F9C-2C2C02A31574}"/>
              </a:ext>
            </a:extLst>
          </p:cNvPr>
          <p:cNvSpPr/>
          <p:nvPr/>
        </p:nvSpPr>
        <p:spPr>
          <a:xfrm>
            <a:off x="5283446" y="945732"/>
            <a:ext cx="643827" cy="71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22" name="Rectangle 21">
            <a:extLst>
              <a:ext uri="{FF2B5EF4-FFF2-40B4-BE49-F238E27FC236}">
                <a16:creationId xmlns:a16="http://schemas.microsoft.com/office/drawing/2014/main" id="{C55DE6DE-2F75-CB4F-9E9C-6A2E2761E537}"/>
              </a:ext>
            </a:extLst>
          </p:cNvPr>
          <p:cNvSpPr/>
          <p:nvPr/>
        </p:nvSpPr>
        <p:spPr>
          <a:xfrm>
            <a:off x="5283445" y="2325913"/>
            <a:ext cx="643827" cy="71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23" name="Rectangle 22">
            <a:extLst>
              <a:ext uri="{FF2B5EF4-FFF2-40B4-BE49-F238E27FC236}">
                <a16:creationId xmlns:a16="http://schemas.microsoft.com/office/drawing/2014/main" id="{FD5EC83C-8B0C-7C41-AE94-7EE486C51713}"/>
              </a:ext>
            </a:extLst>
          </p:cNvPr>
          <p:cNvSpPr/>
          <p:nvPr/>
        </p:nvSpPr>
        <p:spPr>
          <a:xfrm>
            <a:off x="5283444" y="3622205"/>
            <a:ext cx="643827" cy="71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24" name="Rectangle 23">
            <a:extLst>
              <a:ext uri="{FF2B5EF4-FFF2-40B4-BE49-F238E27FC236}">
                <a16:creationId xmlns:a16="http://schemas.microsoft.com/office/drawing/2014/main" id="{76CECE8A-8FC6-CF4F-8FED-D52B23992C94}"/>
              </a:ext>
            </a:extLst>
          </p:cNvPr>
          <p:cNvSpPr/>
          <p:nvPr/>
        </p:nvSpPr>
        <p:spPr>
          <a:xfrm>
            <a:off x="5283443" y="4918497"/>
            <a:ext cx="643827" cy="71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29" name="Rectangle 28">
            <a:extLst>
              <a:ext uri="{FF2B5EF4-FFF2-40B4-BE49-F238E27FC236}">
                <a16:creationId xmlns:a16="http://schemas.microsoft.com/office/drawing/2014/main" id="{6AEDA513-C659-AC44-A2A7-2D75163B200F}"/>
              </a:ext>
            </a:extLst>
          </p:cNvPr>
          <p:cNvSpPr/>
          <p:nvPr/>
        </p:nvSpPr>
        <p:spPr>
          <a:xfrm>
            <a:off x="5927270" y="784424"/>
            <a:ext cx="2743201"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brav</a:t>
            </a:r>
            <a:r>
              <a:rPr kumimoji="0" lang="en-US" sz="6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er</a:t>
            </a:r>
          </a:p>
        </p:txBody>
      </p:sp>
      <p:sp>
        <p:nvSpPr>
          <p:cNvPr id="30" name="Rectangle 29">
            <a:extLst>
              <a:ext uri="{FF2B5EF4-FFF2-40B4-BE49-F238E27FC236}">
                <a16:creationId xmlns:a16="http://schemas.microsoft.com/office/drawing/2014/main" id="{93B99BB6-EF66-4842-8E27-8534B444727D}"/>
              </a:ext>
            </a:extLst>
          </p:cNvPr>
          <p:cNvSpPr/>
          <p:nvPr/>
        </p:nvSpPr>
        <p:spPr>
          <a:xfrm>
            <a:off x="5927270" y="2162448"/>
            <a:ext cx="3057912" cy="875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saf</a:t>
            </a:r>
            <a:r>
              <a:rPr kumimoji="0" lang="en-US" sz="6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est</a:t>
            </a:r>
          </a:p>
        </p:txBody>
      </p:sp>
      <p:sp>
        <p:nvSpPr>
          <p:cNvPr id="31" name="Rectangle 30">
            <a:extLst>
              <a:ext uri="{FF2B5EF4-FFF2-40B4-BE49-F238E27FC236}">
                <a16:creationId xmlns:a16="http://schemas.microsoft.com/office/drawing/2014/main" id="{ECB85ECF-347B-FD48-A673-E421F21F4343}"/>
              </a:ext>
            </a:extLst>
          </p:cNvPr>
          <p:cNvSpPr/>
          <p:nvPr/>
        </p:nvSpPr>
        <p:spPr>
          <a:xfrm>
            <a:off x="5927270" y="3540471"/>
            <a:ext cx="3057912"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trad</a:t>
            </a:r>
            <a:r>
              <a:rPr kumimoji="0" lang="en-US" sz="6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ed</a:t>
            </a:r>
          </a:p>
        </p:txBody>
      </p:sp>
      <p:sp>
        <p:nvSpPr>
          <p:cNvPr id="32" name="Rectangle 31">
            <a:extLst>
              <a:ext uri="{FF2B5EF4-FFF2-40B4-BE49-F238E27FC236}">
                <a16:creationId xmlns:a16="http://schemas.microsoft.com/office/drawing/2014/main" id="{7B2137D0-BEB3-334A-9CE1-880B58BFCD97}"/>
              </a:ext>
            </a:extLst>
          </p:cNvPr>
          <p:cNvSpPr/>
          <p:nvPr/>
        </p:nvSpPr>
        <p:spPr>
          <a:xfrm>
            <a:off x="5927270" y="4918495"/>
            <a:ext cx="3057912"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bak</a:t>
            </a:r>
            <a:r>
              <a:rPr kumimoji="0" lang="en-US" sz="6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ing</a:t>
            </a:r>
          </a:p>
        </p:txBody>
      </p:sp>
    </p:spTree>
    <p:extLst>
      <p:ext uri="{BB962C8B-B14F-4D97-AF65-F5344CB8AC3E}">
        <p14:creationId xmlns:p14="http://schemas.microsoft.com/office/powerpoint/2010/main" val="152088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P spid="18" grpId="0"/>
      <p:bldP spid="19" grpId="0"/>
      <p:bldP spid="20" grpId="0"/>
      <p:bldP spid="22" grpId="0"/>
      <p:bldP spid="23" grpId="0"/>
      <p:bldP spid="24" grpId="0"/>
      <p:bldP spid="29" grpId="0"/>
      <p:bldP spid="30" grpId="0"/>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109</a:t>
            </a:r>
          </a:p>
          <a:p>
            <a:pPr algn="ctr"/>
            <a:r>
              <a:rPr lang="en-US" sz="4800" b="1" dirty="0">
                <a:solidFill>
                  <a:srgbClr val="E05436"/>
                </a:solidFill>
                <a:latin typeface="Century Gothic" panose="020B0502020202020204" pitchFamily="34" charset="0"/>
              </a:rPr>
              <a:t>Drop -e Rule</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1" y="2519847"/>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shining</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8333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braver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cuter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largest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2946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joked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9130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hoping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7720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2946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biting</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9130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sliding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803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109</a:t>
            </a:r>
          </a:p>
          <a:p>
            <a:pPr algn="ctr"/>
            <a:r>
              <a:rPr lang="en-US" sz="4800" b="1" dirty="0">
                <a:solidFill>
                  <a:srgbClr val="E05436"/>
                </a:solidFill>
                <a:latin typeface="Century Gothic" panose="020B0502020202020204" pitchFamily="34" charset="0"/>
              </a:rPr>
              <a:t>Drop -e Rule</a:t>
            </a: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131302" y="1415653"/>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6" name="TextBox 21">
            <a:extLst>
              <a:ext uri="{FF2B5EF4-FFF2-40B4-BE49-F238E27FC236}">
                <a16:creationId xmlns:a16="http://schemas.microsoft.com/office/drawing/2014/main" id="{32EAC059-2AAB-5533-4750-BD8F920B66E3}"/>
              </a:ext>
            </a:extLst>
          </p:cNvPr>
          <p:cNvSpPr txBox="1">
            <a:spLocks noChangeArrowheads="1"/>
          </p:cNvSpPr>
          <p:nvPr/>
        </p:nvSpPr>
        <p:spPr bwMode="auto">
          <a:xfrm>
            <a:off x="5657132" y="1415653"/>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A93E04EE-2F92-7306-4BF4-1DCA33243430}"/>
              </a:ext>
            </a:extLst>
          </p:cNvPr>
          <p:cNvSpPr txBox="1">
            <a:spLocks noChangeArrowheads="1"/>
          </p:cNvSpPr>
          <p:nvPr/>
        </p:nvSpPr>
        <p:spPr bwMode="auto">
          <a:xfrm>
            <a:off x="1131302" y="3654920"/>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7" name="TextBox 21">
            <a:extLst>
              <a:ext uri="{FF2B5EF4-FFF2-40B4-BE49-F238E27FC236}">
                <a16:creationId xmlns:a16="http://schemas.microsoft.com/office/drawing/2014/main" id="{A4C0D763-C104-47FE-0AF9-6309BF3AEE38}"/>
              </a:ext>
            </a:extLst>
          </p:cNvPr>
          <p:cNvSpPr txBox="1">
            <a:spLocks noChangeArrowheads="1"/>
          </p:cNvSpPr>
          <p:nvPr/>
        </p:nvSpPr>
        <p:spPr bwMode="auto">
          <a:xfrm>
            <a:off x="5657131" y="3654920"/>
            <a:ext cx="239437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Tree>
    <p:extLst>
      <p:ext uri="{BB962C8B-B14F-4D97-AF65-F5344CB8AC3E}">
        <p14:creationId xmlns:p14="http://schemas.microsoft.com/office/powerpoint/2010/main" val="2205782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Tree>
    <p:extLst>
      <p:ext uri="{BB962C8B-B14F-4D97-AF65-F5344CB8AC3E}">
        <p14:creationId xmlns:p14="http://schemas.microsoft.com/office/powerpoint/2010/main" val="255269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 decel="100000"/>
                                        <p:tgtEl>
                                          <p:spTgt spid="5"/>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5"/>
                                        </p:tgtEl>
                                        <p:attrNameLst>
                                          <p:attrName>ppt_y</p:attrName>
                                        </p:attrNameLst>
                                      </p:cBhvr>
                                      <p:tavLst>
                                        <p:tav tm="0">
                                          <p:val>
                                            <p:strVal val="ppt_y"/>
                                          </p:val>
                                        </p:tav>
                                        <p:tav tm="100000">
                                          <p:val>
                                            <p:strVal val="ppt_y+1"/>
                                          </p:val>
                                        </p:tav>
                                      </p:tavLst>
                                    </p:anim>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84B6C-8C22-CD45-A561-D6319FD45E6F}"/>
              </a:ext>
            </a:extLst>
          </p:cNvPr>
          <p:cNvSpPr/>
          <p:nvPr/>
        </p:nvSpPr>
        <p:spPr>
          <a:xfrm>
            <a:off x="469060" y="1949046"/>
            <a:ext cx="265915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hop</a:t>
            </a:r>
          </a:p>
        </p:txBody>
      </p:sp>
      <p:sp>
        <p:nvSpPr>
          <p:cNvPr id="5" name="Rectangle 4">
            <a:extLst>
              <a:ext uri="{FF2B5EF4-FFF2-40B4-BE49-F238E27FC236}">
                <a16:creationId xmlns:a16="http://schemas.microsoft.com/office/drawing/2014/main" id="{2ACE2D3E-A4A3-1D4F-AEF2-2C156948A938}"/>
              </a:ext>
            </a:extLst>
          </p:cNvPr>
          <p:cNvSpPr/>
          <p:nvPr/>
        </p:nvSpPr>
        <p:spPr>
          <a:xfrm>
            <a:off x="6237519" y="2044732"/>
            <a:ext cx="243742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ing</a:t>
            </a:r>
          </a:p>
        </p:txBody>
      </p:sp>
      <p:sp>
        <p:nvSpPr>
          <p:cNvPr id="6" name="Rectangle 5">
            <a:extLst>
              <a:ext uri="{FF2B5EF4-FFF2-40B4-BE49-F238E27FC236}">
                <a16:creationId xmlns:a16="http://schemas.microsoft.com/office/drawing/2014/main" id="{0F1CD906-1DC2-BA45-97A6-E349E15D3A8D}"/>
              </a:ext>
            </a:extLst>
          </p:cNvPr>
          <p:cNvSpPr/>
          <p:nvPr/>
        </p:nvSpPr>
        <p:spPr>
          <a:xfrm>
            <a:off x="4646634"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7" name="Rectangle 6">
            <a:extLst>
              <a:ext uri="{FF2B5EF4-FFF2-40B4-BE49-F238E27FC236}">
                <a16:creationId xmlns:a16="http://schemas.microsoft.com/office/drawing/2014/main" id="{5AB8917A-68C6-E531-62D1-413118EA8BE5}"/>
              </a:ext>
            </a:extLst>
          </p:cNvPr>
          <p:cNvSpPr/>
          <p:nvPr/>
        </p:nvSpPr>
        <p:spPr>
          <a:xfrm>
            <a:off x="2874398" y="1949045"/>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295419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 decel="100000"/>
                                        <p:tgtEl>
                                          <p:spTgt spid="7"/>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7"/>
                                        </p:tgtEl>
                                        <p:attrNameLst>
                                          <p:attrName>ppt_y</p:attrName>
                                        </p:attrNameLst>
                                      </p:cBhvr>
                                      <p:tavLst>
                                        <p:tav tm="0">
                                          <p:val>
                                            <p:strVal val="ppt_y"/>
                                          </p:val>
                                        </p:tav>
                                        <p:tav tm="100000">
                                          <p:val>
                                            <p:strVal val="ppt_y+1"/>
                                          </p:val>
                                        </p:tav>
                                      </p:tavLst>
                                    </p:anim>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38889E-6 4.81481E-6 L 0.20677 0.00162 " pathEditMode="relative" rAng="0" ptsTypes="AA">
                                      <p:cBhvr>
                                        <p:cTn id="14" dur="2000" fill="hold"/>
                                        <p:tgtEl>
                                          <p:spTgt spid="2"/>
                                        </p:tgtEl>
                                        <p:attrNameLst>
                                          <p:attrName>ppt_x</p:attrName>
                                          <p:attrName>ppt_y</p:attrName>
                                        </p:attrNameLst>
                                      </p:cBhvr>
                                      <p:rCtr x="10330" y="69"/>
                                    </p:animMotion>
                                  </p:childTnLst>
                                </p:cTn>
                              </p:par>
                              <p:par>
                                <p:cTn id="15" presetID="42" presetClass="path" presetSubtype="0" accel="50000" decel="50000" fill="hold" grpId="0" nodeType="withEffect">
                                  <p:stCondLst>
                                    <p:cond delay="0"/>
                                  </p:stCondLst>
                                  <p:childTnLst>
                                    <p:animMotion origin="layout" path="M -1.38889E-6 -4.07407E-6 L -0.16111 -0.01226 " pathEditMode="relative" rAng="0" ptsTypes="AA">
                                      <p:cBhvr>
                                        <p:cTn id="16" dur="2000" fill="hold"/>
                                        <p:tgtEl>
                                          <p:spTgt spid="5"/>
                                        </p:tgtEl>
                                        <p:attrNameLst>
                                          <p:attrName>ppt_x</p:attrName>
                                          <p:attrName>ppt_y</p:attrName>
                                        </p:attrNameLst>
                                      </p:cBhvr>
                                      <p:rCtr x="-8056" y="-625"/>
                                    </p:animMotion>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84B6C-8C22-CD45-A561-D6319FD45E6F}"/>
              </a:ext>
            </a:extLst>
          </p:cNvPr>
          <p:cNvSpPr/>
          <p:nvPr/>
        </p:nvSpPr>
        <p:spPr>
          <a:xfrm>
            <a:off x="1010652" y="1949046"/>
            <a:ext cx="2117559"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nic</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269603" y="2044732"/>
            <a:ext cx="243742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er</a:t>
            </a:r>
          </a:p>
        </p:txBody>
      </p:sp>
      <p:sp>
        <p:nvSpPr>
          <p:cNvPr id="6" name="Rectangle 5">
            <a:extLst>
              <a:ext uri="{FF2B5EF4-FFF2-40B4-BE49-F238E27FC236}">
                <a16:creationId xmlns:a16="http://schemas.microsoft.com/office/drawing/2014/main" id="{0F1CD906-1DC2-BA45-97A6-E349E15D3A8D}"/>
              </a:ext>
            </a:extLst>
          </p:cNvPr>
          <p:cNvSpPr/>
          <p:nvPr/>
        </p:nvSpPr>
        <p:spPr>
          <a:xfrm>
            <a:off x="4646634"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7" name="Rectangle 6">
            <a:extLst>
              <a:ext uri="{FF2B5EF4-FFF2-40B4-BE49-F238E27FC236}">
                <a16:creationId xmlns:a16="http://schemas.microsoft.com/office/drawing/2014/main" id="{5AB8917A-68C6-E531-62D1-413118EA8BE5}"/>
              </a:ext>
            </a:extLst>
          </p:cNvPr>
          <p:cNvSpPr/>
          <p:nvPr/>
        </p:nvSpPr>
        <p:spPr>
          <a:xfrm>
            <a:off x="2874398" y="1949045"/>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349416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 decel="100000"/>
                                        <p:tgtEl>
                                          <p:spTgt spid="7"/>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7"/>
                                        </p:tgtEl>
                                        <p:attrNameLst>
                                          <p:attrName>ppt_y</p:attrName>
                                        </p:attrNameLst>
                                      </p:cBhvr>
                                      <p:tavLst>
                                        <p:tav tm="0">
                                          <p:val>
                                            <p:strVal val="ppt_y"/>
                                          </p:val>
                                        </p:tav>
                                        <p:tav tm="100000">
                                          <p:val>
                                            <p:strVal val="ppt_y+1"/>
                                          </p:val>
                                        </p:tav>
                                      </p:tavLst>
                                    </p:anim>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11111E-6 4.81481E-6 L 0.20677 0.00162 " pathEditMode="relative" rAng="0" ptsTypes="AA">
                                      <p:cBhvr>
                                        <p:cTn id="14" dur="2000" fill="hold"/>
                                        <p:tgtEl>
                                          <p:spTgt spid="2"/>
                                        </p:tgtEl>
                                        <p:attrNameLst>
                                          <p:attrName>ppt_x</p:attrName>
                                          <p:attrName>ppt_y</p:attrName>
                                        </p:attrNameLst>
                                      </p:cBhvr>
                                      <p:rCtr x="10330" y="69"/>
                                    </p:animMotion>
                                  </p:childTnLst>
                                </p:cTn>
                              </p:par>
                              <p:par>
                                <p:cTn id="15" presetID="42" presetClass="path" presetSubtype="0" accel="50000" decel="50000" fill="hold" grpId="0" nodeType="withEffect">
                                  <p:stCondLst>
                                    <p:cond delay="0"/>
                                  </p:stCondLst>
                                  <p:childTnLst>
                                    <p:animMotion origin="layout" path="M -1.38889E-6 -4.07407E-6 L -0.16111 -0.01226 " pathEditMode="relative" rAng="0" ptsTypes="AA">
                                      <p:cBhvr>
                                        <p:cTn id="16" dur="2000" fill="hold"/>
                                        <p:tgtEl>
                                          <p:spTgt spid="5"/>
                                        </p:tgtEl>
                                        <p:attrNameLst>
                                          <p:attrName>ppt_x</p:attrName>
                                          <p:attrName>ppt_y</p:attrName>
                                        </p:attrNameLst>
                                      </p:cBhvr>
                                      <p:rCtr x="-8056" y="-625"/>
                                    </p:animMotion>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84B6C-8C22-CD45-A561-D6319FD45E6F}"/>
              </a:ext>
            </a:extLst>
          </p:cNvPr>
          <p:cNvSpPr/>
          <p:nvPr/>
        </p:nvSpPr>
        <p:spPr>
          <a:xfrm>
            <a:off x="224130" y="784427"/>
            <a:ext cx="2470083"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brave</a:t>
            </a:r>
          </a:p>
        </p:txBody>
      </p:sp>
      <p:sp>
        <p:nvSpPr>
          <p:cNvPr id="10" name="Rectangle 9">
            <a:extLst>
              <a:ext uri="{FF2B5EF4-FFF2-40B4-BE49-F238E27FC236}">
                <a16:creationId xmlns:a16="http://schemas.microsoft.com/office/drawing/2014/main" id="{7C832AAB-298E-1941-8BD4-296A6449BEB1}"/>
              </a:ext>
            </a:extLst>
          </p:cNvPr>
          <p:cNvSpPr/>
          <p:nvPr/>
        </p:nvSpPr>
        <p:spPr>
          <a:xfrm>
            <a:off x="224130" y="2162451"/>
            <a:ext cx="3057912" cy="875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safe</a:t>
            </a:r>
          </a:p>
        </p:txBody>
      </p:sp>
      <p:sp>
        <p:nvSpPr>
          <p:cNvPr id="11" name="Rectangle 10">
            <a:extLst>
              <a:ext uri="{FF2B5EF4-FFF2-40B4-BE49-F238E27FC236}">
                <a16:creationId xmlns:a16="http://schemas.microsoft.com/office/drawing/2014/main" id="{2641F818-9F2C-C14B-86E2-CD3E9141DF1B}"/>
              </a:ext>
            </a:extLst>
          </p:cNvPr>
          <p:cNvSpPr/>
          <p:nvPr/>
        </p:nvSpPr>
        <p:spPr>
          <a:xfrm>
            <a:off x="224130" y="3540474"/>
            <a:ext cx="3057912"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trade</a:t>
            </a:r>
          </a:p>
        </p:txBody>
      </p:sp>
      <p:sp>
        <p:nvSpPr>
          <p:cNvPr id="12" name="Rectangle 11">
            <a:extLst>
              <a:ext uri="{FF2B5EF4-FFF2-40B4-BE49-F238E27FC236}">
                <a16:creationId xmlns:a16="http://schemas.microsoft.com/office/drawing/2014/main" id="{9445F11E-D9B0-204D-9568-9F46C3C52B41}"/>
              </a:ext>
            </a:extLst>
          </p:cNvPr>
          <p:cNvSpPr/>
          <p:nvPr/>
        </p:nvSpPr>
        <p:spPr>
          <a:xfrm>
            <a:off x="224130" y="4918498"/>
            <a:ext cx="3057912"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bake</a:t>
            </a:r>
          </a:p>
        </p:txBody>
      </p:sp>
      <p:sp>
        <p:nvSpPr>
          <p:cNvPr id="13" name="Rectangle 12">
            <a:extLst>
              <a:ext uri="{FF2B5EF4-FFF2-40B4-BE49-F238E27FC236}">
                <a16:creationId xmlns:a16="http://schemas.microsoft.com/office/drawing/2014/main" id="{F54D7AB3-04DA-5446-A614-D60ECA83F58C}"/>
              </a:ext>
            </a:extLst>
          </p:cNvPr>
          <p:cNvSpPr/>
          <p:nvPr/>
        </p:nvSpPr>
        <p:spPr>
          <a:xfrm>
            <a:off x="2633554" y="945732"/>
            <a:ext cx="643827" cy="71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14" name="Rectangle 13">
            <a:extLst>
              <a:ext uri="{FF2B5EF4-FFF2-40B4-BE49-F238E27FC236}">
                <a16:creationId xmlns:a16="http://schemas.microsoft.com/office/drawing/2014/main" id="{2DD13C64-C2A4-2247-9EA9-A862D4CFF392}"/>
              </a:ext>
            </a:extLst>
          </p:cNvPr>
          <p:cNvSpPr/>
          <p:nvPr/>
        </p:nvSpPr>
        <p:spPr>
          <a:xfrm>
            <a:off x="2633553" y="2325913"/>
            <a:ext cx="643827" cy="71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15" name="Rectangle 14">
            <a:extLst>
              <a:ext uri="{FF2B5EF4-FFF2-40B4-BE49-F238E27FC236}">
                <a16:creationId xmlns:a16="http://schemas.microsoft.com/office/drawing/2014/main" id="{A31C0732-7E83-044C-9E7D-ED21FE3EB744}"/>
              </a:ext>
            </a:extLst>
          </p:cNvPr>
          <p:cNvSpPr/>
          <p:nvPr/>
        </p:nvSpPr>
        <p:spPr>
          <a:xfrm>
            <a:off x="2633552" y="3622205"/>
            <a:ext cx="643827" cy="71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16" name="Rectangle 15">
            <a:extLst>
              <a:ext uri="{FF2B5EF4-FFF2-40B4-BE49-F238E27FC236}">
                <a16:creationId xmlns:a16="http://schemas.microsoft.com/office/drawing/2014/main" id="{3ECB2FC0-6E87-C04D-AC0F-DD186D401F4A}"/>
              </a:ext>
            </a:extLst>
          </p:cNvPr>
          <p:cNvSpPr/>
          <p:nvPr/>
        </p:nvSpPr>
        <p:spPr>
          <a:xfrm>
            <a:off x="2633551" y="4918497"/>
            <a:ext cx="643827" cy="71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17" name="Rectangle 16">
            <a:extLst>
              <a:ext uri="{FF2B5EF4-FFF2-40B4-BE49-F238E27FC236}">
                <a16:creationId xmlns:a16="http://schemas.microsoft.com/office/drawing/2014/main" id="{71FAF11B-918F-7542-8B03-3EE891A495DB}"/>
              </a:ext>
            </a:extLst>
          </p:cNvPr>
          <p:cNvSpPr/>
          <p:nvPr/>
        </p:nvSpPr>
        <p:spPr>
          <a:xfrm>
            <a:off x="3543295" y="781189"/>
            <a:ext cx="1208316"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er</a:t>
            </a:r>
          </a:p>
        </p:txBody>
      </p:sp>
      <p:sp>
        <p:nvSpPr>
          <p:cNvPr id="18" name="Rectangle 17">
            <a:extLst>
              <a:ext uri="{FF2B5EF4-FFF2-40B4-BE49-F238E27FC236}">
                <a16:creationId xmlns:a16="http://schemas.microsoft.com/office/drawing/2014/main" id="{19CA8FD0-E3BA-D941-893A-F895A9040329}"/>
              </a:ext>
            </a:extLst>
          </p:cNvPr>
          <p:cNvSpPr/>
          <p:nvPr/>
        </p:nvSpPr>
        <p:spPr>
          <a:xfrm>
            <a:off x="3543297" y="2160291"/>
            <a:ext cx="1371600"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est</a:t>
            </a:r>
            <a:endParaRPr kumimoji="0" lang="en-US" sz="6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F67482B1-76F3-C541-9B37-190C381AD54F}"/>
              </a:ext>
            </a:extLst>
          </p:cNvPr>
          <p:cNvSpPr/>
          <p:nvPr/>
        </p:nvSpPr>
        <p:spPr>
          <a:xfrm>
            <a:off x="3543297" y="3540471"/>
            <a:ext cx="1371600"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ed</a:t>
            </a:r>
          </a:p>
        </p:txBody>
      </p:sp>
      <p:sp>
        <p:nvSpPr>
          <p:cNvPr id="20" name="Rectangle 19">
            <a:extLst>
              <a:ext uri="{FF2B5EF4-FFF2-40B4-BE49-F238E27FC236}">
                <a16:creationId xmlns:a16="http://schemas.microsoft.com/office/drawing/2014/main" id="{7364DAF5-567D-D442-8B5D-185EDDA036CF}"/>
              </a:ext>
            </a:extLst>
          </p:cNvPr>
          <p:cNvSpPr/>
          <p:nvPr/>
        </p:nvSpPr>
        <p:spPr>
          <a:xfrm>
            <a:off x="3543295" y="4918495"/>
            <a:ext cx="1371600"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ing</a:t>
            </a:r>
          </a:p>
        </p:txBody>
      </p:sp>
      <p:sp>
        <p:nvSpPr>
          <p:cNvPr id="21" name="Rectangle 20">
            <a:extLst>
              <a:ext uri="{FF2B5EF4-FFF2-40B4-BE49-F238E27FC236}">
                <a16:creationId xmlns:a16="http://schemas.microsoft.com/office/drawing/2014/main" id="{5702A9E1-45B8-D544-8F9C-2C2C02A31574}"/>
              </a:ext>
            </a:extLst>
          </p:cNvPr>
          <p:cNvSpPr/>
          <p:nvPr/>
        </p:nvSpPr>
        <p:spPr>
          <a:xfrm>
            <a:off x="5283446" y="945732"/>
            <a:ext cx="643827" cy="71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22" name="Rectangle 21">
            <a:extLst>
              <a:ext uri="{FF2B5EF4-FFF2-40B4-BE49-F238E27FC236}">
                <a16:creationId xmlns:a16="http://schemas.microsoft.com/office/drawing/2014/main" id="{C55DE6DE-2F75-CB4F-9E9C-6A2E2761E537}"/>
              </a:ext>
            </a:extLst>
          </p:cNvPr>
          <p:cNvSpPr/>
          <p:nvPr/>
        </p:nvSpPr>
        <p:spPr>
          <a:xfrm>
            <a:off x="5283445" y="2325913"/>
            <a:ext cx="643827" cy="71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23" name="Rectangle 22">
            <a:extLst>
              <a:ext uri="{FF2B5EF4-FFF2-40B4-BE49-F238E27FC236}">
                <a16:creationId xmlns:a16="http://schemas.microsoft.com/office/drawing/2014/main" id="{FD5EC83C-8B0C-7C41-AE94-7EE486C51713}"/>
              </a:ext>
            </a:extLst>
          </p:cNvPr>
          <p:cNvSpPr/>
          <p:nvPr/>
        </p:nvSpPr>
        <p:spPr>
          <a:xfrm>
            <a:off x="5283444" y="3622205"/>
            <a:ext cx="643827" cy="71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24" name="Rectangle 23">
            <a:extLst>
              <a:ext uri="{FF2B5EF4-FFF2-40B4-BE49-F238E27FC236}">
                <a16:creationId xmlns:a16="http://schemas.microsoft.com/office/drawing/2014/main" id="{76CECE8A-8FC6-CF4F-8FED-D52B23992C94}"/>
              </a:ext>
            </a:extLst>
          </p:cNvPr>
          <p:cNvSpPr/>
          <p:nvPr/>
        </p:nvSpPr>
        <p:spPr>
          <a:xfrm>
            <a:off x="5283443" y="4918497"/>
            <a:ext cx="643827" cy="71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29" name="Rectangle 28">
            <a:extLst>
              <a:ext uri="{FF2B5EF4-FFF2-40B4-BE49-F238E27FC236}">
                <a16:creationId xmlns:a16="http://schemas.microsoft.com/office/drawing/2014/main" id="{6AEDA513-C659-AC44-A2A7-2D75163B200F}"/>
              </a:ext>
            </a:extLst>
          </p:cNvPr>
          <p:cNvSpPr/>
          <p:nvPr/>
        </p:nvSpPr>
        <p:spPr>
          <a:xfrm>
            <a:off x="5927270" y="784424"/>
            <a:ext cx="2743201"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brav</a:t>
            </a:r>
            <a:r>
              <a:rPr kumimoji="0" lang="en-US" sz="6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er</a:t>
            </a:r>
          </a:p>
        </p:txBody>
      </p:sp>
      <p:sp>
        <p:nvSpPr>
          <p:cNvPr id="30" name="Rectangle 29">
            <a:extLst>
              <a:ext uri="{FF2B5EF4-FFF2-40B4-BE49-F238E27FC236}">
                <a16:creationId xmlns:a16="http://schemas.microsoft.com/office/drawing/2014/main" id="{93B99BB6-EF66-4842-8E27-8534B444727D}"/>
              </a:ext>
            </a:extLst>
          </p:cNvPr>
          <p:cNvSpPr/>
          <p:nvPr/>
        </p:nvSpPr>
        <p:spPr>
          <a:xfrm>
            <a:off x="5927270" y="2162448"/>
            <a:ext cx="3057912" cy="875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saf</a:t>
            </a:r>
            <a:r>
              <a:rPr kumimoji="0" lang="en-US" sz="6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est</a:t>
            </a:r>
          </a:p>
        </p:txBody>
      </p:sp>
      <p:sp>
        <p:nvSpPr>
          <p:cNvPr id="31" name="Rectangle 30">
            <a:extLst>
              <a:ext uri="{FF2B5EF4-FFF2-40B4-BE49-F238E27FC236}">
                <a16:creationId xmlns:a16="http://schemas.microsoft.com/office/drawing/2014/main" id="{ECB85ECF-347B-FD48-A673-E421F21F4343}"/>
              </a:ext>
            </a:extLst>
          </p:cNvPr>
          <p:cNvSpPr/>
          <p:nvPr/>
        </p:nvSpPr>
        <p:spPr>
          <a:xfrm>
            <a:off x="5927270" y="3540471"/>
            <a:ext cx="3057912"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trad</a:t>
            </a:r>
            <a:r>
              <a:rPr kumimoji="0" lang="en-US" sz="6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ed</a:t>
            </a:r>
          </a:p>
        </p:txBody>
      </p:sp>
      <p:sp>
        <p:nvSpPr>
          <p:cNvPr id="32" name="Rectangle 31">
            <a:extLst>
              <a:ext uri="{FF2B5EF4-FFF2-40B4-BE49-F238E27FC236}">
                <a16:creationId xmlns:a16="http://schemas.microsoft.com/office/drawing/2014/main" id="{7B2137D0-BEB3-334A-9CE1-880B58BFCD97}"/>
              </a:ext>
            </a:extLst>
          </p:cNvPr>
          <p:cNvSpPr/>
          <p:nvPr/>
        </p:nvSpPr>
        <p:spPr>
          <a:xfrm>
            <a:off x="5927270" y="4918495"/>
            <a:ext cx="3057912" cy="8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bak</a:t>
            </a:r>
            <a:r>
              <a:rPr kumimoji="0" lang="en-US" sz="6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ing</a:t>
            </a:r>
          </a:p>
        </p:txBody>
      </p:sp>
    </p:spTree>
    <p:extLst>
      <p:ext uri="{BB962C8B-B14F-4D97-AF65-F5344CB8AC3E}">
        <p14:creationId xmlns:p14="http://schemas.microsoft.com/office/powerpoint/2010/main" val="282335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P spid="18" grpId="0"/>
      <p:bldP spid="19" grpId="0"/>
      <p:bldP spid="20" grpId="0"/>
      <p:bldP spid="22" grpId="0"/>
      <p:bldP spid="23" grpId="0"/>
      <p:bldP spid="24" grpId="0"/>
      <p:bldP spid="29" grpId="0"/>
      <p:bldP spid="30" grpId="0"/>
      <p:bldP spid="31" grpId="0"/>
      <p:bldP spid="3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2946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cuter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9130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cutest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8762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2946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smiled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9130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smiling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836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busy</a:t>
            </a:r>
          </a:p>
        </p:txBody>
      </p:sp>
      <p:sp>
        <p:nvSpPr>
          <p:cNvPr id="2" name="Rectangle 1">
            <a:extLst>
              <a:ext uri="{FF2B5EF4-FFF2-40B4-BE49-F238E27FC236}">
                <a16:creationId xmlns:a16="http://schemas.microsoft.com/office/drawing/2014/main" id="{4AF847E3-A911-4C0F-B6A2-9334BB260FA4}"/>
              </a:ext>
            </a:extLst>
          </p:cNvPr>
          <p:cNvSpPr/>
          <p:nvPr/>
        </p:nvSpPr>
        <p:spPr>
          <a:xfrm>
            <a:off x="3090970"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5620644"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62C0DF10-D280-FB4A-8300-26DF9CAF3DF1}"/>
              </a:ext>
            </a:extLst>
          </p:cNvPr>
          <p:cNvSpPr/>
          <p:nvPr/>
        </p:nvSpPr>
        <p:spPr>
          <a:xfrm>
            <a:off x="3914208"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DE7763B-FB58-9E4E-A7C7-7A14EEDAF723}"/>
              </a:ext>
            </a:extLst>
          </p:cNvPr>
          <p:cNvSpPr/>
          <p:nvPr/>
        </p:nvSpPr>
        <p:spPr>
          <a:xfrm>
            <a:off x="4859459"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72305A9-2A26-B8E9-56B5-96C928A387A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210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build</a:t>
            </a:r>
          </a:p>
        </p:txBody>
      </p:sp>
      <p:sp>
        <p:nvSpPr>
          <p:cNvPr id="2" name="Rectangle 1">
            <a:extLst>
              <a:ext uri="{FF2B5EF4-FFF2-40B4-BE49-F238E27FC236}">
                <a16:creationId xmlns:a16="http://schemas.microsoft.com/office/drawing/2014/main" id="{4AF847E3-A911-4C0F-B6A2-9334BB260FA4}"/>
              </a:ext>
            </a:extLst>
          </p:cNvPr>
          <p:cNvSpPr/>
          <p:nvPr/>
        </p:nvSpPr>
        <p:spPr>
          <a:xfrm>
            <a:off x="294893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74E0A0F-C583-4E5F-B50F-1626505E4BF3}"/>
              </a:ext>
            </a:extLst>
          </p:cNvPr>
          <p:cNvSpPr/>
          <p:nvPr/>
        </p:nvSpPr>
        <p:spPr>
          <a:xfrm>
            <a:off x="4991066" y="40796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ABE43008-9B72-2E4B-AF91-EBB6B415AF99}"/>
              </a:ext>
            </a:extLst>
          </p:cNvPr>
          <p:cNvSpPr/>
          <p:nvPr/>
        </p:nvSpPr>
        <p:spPr>
          <a:xfrm>
            <a:off x="406534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8DC99B4-557F-3D4D-9D38-DAB4102BBD8D}"/>
              </a:ext>
            </a:extLst>
          </p:cNvPr>
          <p:cNvCxnSpPr>
            <a:cxnSpLocks/>
          </p:cNvCxnSpPr>
          <p:nvPr/>
        </p:nvCxnSpPr>
        <p:spPr>
          <a:xfrm>
            <a:off x="3981297" y="3929071"/>
            <a:ext cx="91444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97459DC-708C-6747-AA82-389C5B3E17D1}"/>
              </a:ext>
            </a:extLst>
          </p:cNvPr>
          <p:cNvSpPr/>
          <p:nvPr/>
        </p:nvSpPr>
        <p:spPr>
          <a:xfrm>
            <a:off x="5716435"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2E9365D-3710-2BF5-034D-15BED894CA1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7454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a:t>
            </a:r>
            <a:r>
              <a:rPr kumimoji="0" lang="en-US" sz="11500" b="1" i="0" u="none" strike="noStrike" kern="1200" cap="none" spc="700" normalizeH="0" baseline="0" noProof="0">
                <a:ln>
                  <a:noFill/>
                </a:ln>
                <a:solidFill>
                  <a:prstClr val="black"/>
                </a:solidFill>
                <a:effectLst/>
                <a:uLnTx/>
                <a:uFillTx/>
                <a:latin typeface="Century Gothic"/>
                <a:ea typeface="+mn-ea"/>
                <a:cs typeface="+mn-cs"/>
              </a:rPr>
              <a:t>ilt</a:t>
            </a:r>
          </a:p>
        </p:txBody>
      </p:sp>
      <p:sp>
        <p:nvSpPr>
          <p:cNvPr id="7" name="Rectangle 6">
            <a:extLst>
              <a:ext uri="{FF2B5EF4-FFF2-40B4-BE49-F238E27FC236}">
                <a16:creationId xmlns:a16="http://schemas.microsoft.com/office/drawing/2014/main" id="{59E3DA31-2D4D-8F48-9A95-FFEB907D8E39}"/>
              </a:ext>
            </a:extLst>
          </p:cNvPr>
          <p:cNvSpPr/>
          <p:nvPr/>
        </p:nvSpPr>
        <p:spPr>
          <a:xfrm>
            <a:off x="318368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38ED268-21F2-0143-8785-AD94FF5947DF}"/>
              </a:ext>
            </a:extLst>
          </p:cNvPr>
          <p:cNvSpPr/>
          <p:nvPr/>
        </p:nvSpPr>
        <p:spPr>
          <a:xfrm>
            <a:off x="5280626" y="40796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E7EFAF21-3BD3-194A-B45C-6003965ACA8B}"/>
              </a:ext>
            </a:extLst>
          </p:cNvPr>
          <p:cNvSpPr/>
          <p:nvPr/>
        </p:nvSpPr>
        <p:spPr>
          <a:xfrm>
            <a:off x="435490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C544963-4887-7B43-8D83-52307E64F504}"/>
              </a:ext>
            </a:extLst>
          </p:cNvPr>
          <p:cNvCxnSpPr>
            <a:cxnSpLocks/>
          </p:cNvCxnSpPr>
          <p:nvPr/>
        </p:nvCxnSpPr>
        <p:spPr>
          <a:xfrm>
            <a:off x="4282400" y="3977379"/>
            <a:ext cx="91444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8401530-0EDE-D441-82EE-18407960A824}"/>
              </a:ext>
            </a:extLst>
          </p:cNvPr>
          <p:cNvSpPr/>
          <p:nvPr/>
        </p:nvSpPr>
        <p:spPr>
          <a:xfrm>
            <a:off x="6005995"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98928D4-1299-9AA4-F72C-2544BD64FD2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3654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sure</a:t>
            </a:r>
          </a:p>
        </p:txBody>
      </p:sp>
      <p:sp>
        <p:nvSpPr>
          <p:cNvPr id="2" name="Rectangle 1">
            <a:extLst>
              <a:ext uri="{FF2B5EF4-FFF2-40B4-BE49-F238E27FC236}">
                <a16:creationId xmlns:a16="http://schemas.microsoft.com/office/drawing/2014/main" id="{4AF847E3-A911-4C0F-B6A2-9334BB260FA4}"/>
              </a:ext>
            </a:extLst>
          </p:cNvPr>
          <p:cNvSpPr/>
          <p:nvPr/>
        </p:nvSpPr>
        <p:spPr>
          <a:xfrm>
            <a:off x="4731983"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A58181EC-40EE-F441-B443-B1C0D7589133}"/>
              </a:ext>
            </a:extLst>
          </p:cNvPr>
          <p:cNvSpPr/>
          <p:nvPr/>
        </p:nvSpPr>
        <p:spPr>
          <a:xfrm>
            <a:off x="3025547"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8A0106A3-FA51-6C4D-8EAD-0F212789A92A}"/>
              </a:ext>
            </a:extLst>
          </p:cNvPr>
          <p:cNvSpPr/>
          <p:nvPr/>
        </p:nvSpPr>
        <p:spPr>
          <a:xfrm>
            <a:off x="3878765"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A82AA7E1-C75A-D944-9988-56D1DED259A1}"/>
              </a:ext>
            </a:extLst>
          </p:cNvPr>
          <p:cNvSpPr/>
          <p:nvPr/>
        </p:nvSpPr>
        <p:spPr>
          <a:xfrm>
            <a:off x="5453076"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A627DD7-7FA6-1D21-AD2B-45B16771972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BBB2ABAB-5C8F-EC92-8E6B-E1FCFCF05BA2}"/>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7702835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father was hoping to come.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67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Who is the bravest in all the land?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99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Are you sure she is taking the safer way home?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48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Baker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Rashawn is a world class baker. He has been baking since he was a little boy. Every day you can find him dancing around the kitchen while making yummy treats. He also loves trading tips with other bakers about how to make their dishes even better.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6"/>
            <a:ext cx="8105214" cy="5363209"/>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One day, Rashawn’s friend, Payton, came over to visit. Payton was hoping to taste some of Rashawn’s newest treats. “You’re right on time!” Rashawn called. “I was just taking a fresh pie out of the oven.” He cut two slices of pie and handed the larger slice to Payton. “I am sure you’re going to love it,” Rashawn said smiling.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“Yuck!” Payton yelled as she tasted the pie. “What do you mean, yuck?” asked Rashawn, his smile fading, “You don’t like it?”</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a:p>
            <a:pPr lvl="0">
              <a:lnSpc>
                <a:spcPct val="120000"/>
              </a:lnSpc>
              <a:buClr>
                <a:prstClr val="black"/>
              </a:buClr>
              <a:buSzPts val="6600"/>
              <a:defRPr/>
            </a:pP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“Just joking!” Payton said with a grin. “This is the best pie I have ever tasted!” “Oh good,” Rashawn sighed as he sliced the rest of the pie up. “But next time, it would be nicer to say you liked it from the start.”</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0948967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8331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968</TotalTime>
  <Words>977</Words>
  <Application>Microsoft Macintosh PowerPoint</Application>
  <PresentationFormat>On-screen Show (4:3)</PresentationFormat>
  <Paragraphs>205</Paragraphs>
  <Slides>82</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82</vt:i4>
      </vt:variant>
    </vt:vector>
  </HeadingPairs>
  <TitlesOfParts>
    <vt:vector size="88"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44</cp:revision>
  <dcterms:created xsi:type="dcterms:W3CDTF">2022-06-06T14:24:31Z</dcterms:created>
  <dcterms:modified xsi:type="dcterms:W3CDTF">2022-09-26T00:28:01Z</dcterms:modified>
</cp:coreProperties>
</file>