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7"/>
  </p:notesMasterIdLst>
  <p:sldIdLst>
    <p:sldId id="2247" r:id="rId2"/>
    <p:sldId id="2199" r:id="rId3"/>
    <p:sldId id="3049" r:id="rId4"/>
    <p:sldId id="2248" r:id="rId5"/>
    <p:sldId id="2240" r:id="rId6"/>
    <p:sldId id="2238" r:id="rId7"/>
    <p:sldId id="2241" r:id="rId8"/>
    <p:sldId id="2198" r:id="rId9"/>
    <p:sldId id="3620" r:id="rId10"/>
    <p:sldId id="3639" r:id="rId11"/>
    <p:sldId id="3621" r:id="rId12"/>
    <p:sldId id="3622" r:id="rId13"/>
    <p:sldId id="3623" r:id="rId14"/>
    <p:sldId id="3624" r:id="rId15"/>
    <p:sldId id="3625" r:id="rId16"/>
    <p:sldId id="3626" r:id="rId17"/>
    <p:sldId id="3627" r:id="rId18"/>
    <p:sldId id="3628" r:id="rId19"/>
    <p:sldId id="3629" r:id="rId20"/>
    <p:sldId id="3630" r:id="rId21"/>
    <p:sldId id="3631" r:id="rId22"/>
    <p:sldId id="3632" r:id="rId23"/>
    <p:sldId id="3633" r:id="rId24"/>
    <p:sldId id="3634" r:id="rId25"/>
    <p:sldId id="3635" r:id="rId26"/>
    <p:sldId id="3636" r:id="rId27"/>
    <p:sldId id="3637" r:id="rId28"/>
    <p:sldId id="2242" r:id="rId29"/>
    <p:sldId id="2200" r:id="rId30"/>
    <p:sldId id="2201" r:id="rId31"/>
    <p:sldId id="2243" r:id="rId32"/>
    <p:sldId id="2202" r:id="rId33"/>
    <p:sldId id="2244" r:id="rId34"/>
    <p:sldId id="2203" r:id="rId35"/>
    <p:sldId id="2118" r:id="rId36"/>
    <p:sldId id="3690" r:id="rId37"/>
    <p:sldId id="3691" r:id="rId38"/>
    <p:sldId id="3696" r:id="rId39"/>
    <p:sldId id="3694" r:id="rId40"/>
    <p:sldId id="3695" r:id="rId41"/>
    <p:sldId id="3697" r:id="rId42"/>
    <p:sldId id="4003" r:id="rId43"/>
    <p:sldId id="4233" r:id="rId44"/>
    <p:sldId id="4234" r:id="rId45"/>
    <p:sldId id="2213" r:id="rId46"/>
    <p:sldId id="2214" r:id="rId47"/>
    <p:sldId id="2245" r:id="rId48"/>
    <p:sldId id="2216" r:id="rId49"/>
    <p:sldId id="2250" r:id="rId50"/>
    <p:sldId id="2217" r:id="rId51"/>
    <p:sldId id="368" r:id="rId52"/>
    <p:sldId id="4007" r:id="rId53"/>
    <p:sldId id="4008" r:id="rId54"/>
    <p:sldId id="4009" r:id="rId55"/>
    <p:sldId id="4010" r:id="rId56"/>
    <p:sldId id="4011" r:id="rId57"/>
    <p:sldId id="4012" r:id="rId58"/>
    <p:sldId id="4013" r:id="rId59"/>
    <p:sldId id="4235" r:id="rId60"/>
    <p:sldId id="4236" r:id="rId61"/>
    <p:sldId id="2221" r:id="rId62"/>
    <p:sldId id="2222" r:id="rId63"/>
    <p:sldId id="2224" r:id="rId64"/>
    <p:sldId id="2226" r:id="rId65"/>
    <p:sldId id="2227" r:id="rId66"/>
    <p:sldId id="760" r:id="rId67"/>
    <p:sldId id="1011" r:id="rId68"/>
    <p:sldId id="762" r:id="rId69"/>
    <p:sldId id="2228" r:id="rId70"/>
    <p:sldId id="2125" r:id="rId71"/>
    <p:sldId id="763" r:id="rId72"/>
    <p:sldId id="1021" r:id="rId73"/>
    <p:sldId id="2229" r:id="rId74"/>
    <p:sldId id="2223" r:id="rId75"/>
    <p:sldId id="2230" r:id="rId76"/>
    <p:sldId id="2613" r:id="rId77"/>
    <p:sldId id="2614" r:id="rId78"/>
    <p:sldId id="2615" r:id="rId79"/>
    <p:sldId id="2234" r:id="rId80"/>
    <p:sldId id="2235" r:id="rId81"/>
    <p:sldId id="2158" r:id="rId82"/>
    <p:sldId id="2159" r:id="rId83"/>
    <p:sldId id="2166" r:id="rId84"/>
    <p:sldId id="2225" r:id="rId85"/>
    <p:sldId id="2236"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15"/>
    <p:restoredTop sz="78695"/>
  </p:normalViewPr>
  <p:slideViewPr>
    <p:cSldViewPr snapToGrid="0" snapToObjects="1">
      <p:cViewPr varScale="1">
        <p:scale>
          <a:sx n="97" d="100"/>
          <a:sy n="97" d="100"/>
        </p:scale>
        <p:origin x="752"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8/10/relationships/authors" Targe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222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793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774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15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90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204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222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793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774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15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089307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103+</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58002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107+</a:t>
            </a:r>
          </a:p>
          <a:p>
            <a:endParaRPr lang="en-US" dirty="0"/>
          </a:p>
          <a:p>
            <a:r>
              <a:rPr lang="en-US" dirty="0"/>
              <a:t>U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600024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83662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89218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907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20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9/25/22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177517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013890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0" y="3132060"/>
            <a:ext cx="9143999"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108</a:t>
            </a:r>
          </a:p>
          <a:p>
            <a:pPr algn="ctr"/>
            <a:r>
              <a:rPr lang="en-US" sz="6000" b="1" dirty="0">
                <a:solidFill>
                  <a:srgbClr val="E05436"/>
                </a:solidFill>
                <a:latin typeface="Century Gothic" panose="020B0502020202020204" pitchFamily="34" charset="0"/>
              </a:rPr>
              <a:t>Doubling Rule -er, -</a:t>
            </a:r>
            <a:r>
              <a:rPr lang="en-US" sz="6000" b="1" dirty="0" err="1">
                <a:solidFill>
                  <a:srgbClr val="E05436"/>
                </a:solidFill>
                <a:latin typeface="Century Gothic" panose="020B0502020202020204" pitchFamily="34" charset="0"/>
              </a:rPr>
              <a:t>est</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8853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2340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1441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1594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2050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972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8921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158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8377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280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3038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5803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6560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1616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8694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8616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5167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9752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69E20-FDEF-0C4C-B1B4-B796869A05AA}"/>
              </a:ext>
            </a:extLst>
          </p:cNvPr>
          <p:cNvSpPr/>
          <p:nvPr/>
        </p:nvSpPr>
        <p:spPr>
          <a:xfrm>
            <a:off x="1035558" y="2727454"/>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7" name="Rectangle 6">
            <a:extLst>
              <a:ext uri="{FF2B5EF4-FFF2-40B4-BE49-F238E27FC236}">
                <a16:creationId xmlns:a16="http://schemas.microsoft.com/office/drawing/2014/main" id="{3093FA8C-BDF8-0E40-B9EA-0324F060DB53}"/>
              </a:ext>
            </a:extLst>
          </p:cNvPr>
          <p:cNvSpPr/>
          <p:nvPr/>
        </p:nvSpPr>
        <p:spPr>
          <a:xfrm>
            <a:off x="1413319" y="420601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8" name="Rectangle 7">
            <a:extLst>
              <a:ext uri="{FF2B5EF4-FFF2-40B4-BE49-F238E27FC236}">
                <a16:creationId xmlns:a16="http://schemas.microsoft.com/office/drawing/2014/main" id="{6CFE1779-02CF-0A41-8F08-9F003A030DBE}"/>
              </a:ext>
            </a:extLst>
          </p:cNvPr>
          <p:cNvSpPr/>
          <p:nvPr/>
        </p:nvSpPr>
        <p:spPr>
          <a:xfrm>
            <a:off x="2339968" y="3341979"/>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r>
              <a:rPr kumimoji="0" lang="en-US" sz="4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12" name="Rectangle 11">
            <a:extLst>
              <a:ext uri="{FF2B5EF4-FFF2-40B4-BE49-F238E27FC236}">
                <a16:creationId xmlns:a16="http://schemas.microsoft.com/office/drawing/2014/main" id="{8FB88904-42D0-FD40-AEBF-A2529C4112DD}"/>
              </a:ext>
            </a:extLst>
          </p:cNvPr>
          <p:cNvSpPr/>
          <p:nvPr/>
        </p:nvSpPr>
        <p:spPr>
          <a:xfrm>
            <a:off x="1035559" y="3655573"/>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13" name="Rectangle 12">
            <a:extLst>
              <a:ext uri="{FF2B5EF4-FFF2-40B4-BE49-F238E27FC236}">
                <a16:creationId xmlns:a16="http://schemas.microsoft.com/office/drawing/2014/main" id="{2A39D1EB-90D5-FD4A-ACBD-76B76C557CB5}"/>
              </a:ext>
            </a:extLst>
          </p:cNvPr>
          <p:cNvSpPr/>
          <p:nvPr/>
        </p:nvSpPr>
        <p:spPr>
          <a:xfrm>
            <a:off x="5716119" y="2677837"/>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14" name="Rectangle 13">
            <a:extLst>
              <a:ext uri="{FF2B5EF4-FFF2-40B4-BE49-F238E27FC236}">
                <a16:creationId xmlns:a16="http://schemas.microsoft.com/office/drawing/2014/main" id="{9330B3B6-F2AD-F54F-AE94-E02F6F4DCD04}"/>
              </a:ext>
            </a:extLst>
          </p:cNvPr>
          <p:cNvSpPr/>
          <p:nvPr/>
        </p:nvSpPr>
        <p:spPr>
          <a:xfrm>
            <a:off x="6119147" y="414193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15" name="Rectangle 14">
            <a:extLst>
              <a:ext uri="{FF2B5EF4-FFF2-40B4-BE49-F238E27FC236}">
                <a16:creationId xmlns:a16="http://schemas.microsoft.com/office/drawing/2014/main" id="{852ADC27-BD5E-CD4A-9E70-9306176A1DD1}"/>
              </a:ext>
            </a:extLst>
          </p:cNvPr>
          <p:cNvSpPr/>
          <p:nvPr/>
        </p:nvSpPr>
        <p:spPr>
          <a:xfrm>
            <a:off x="7045796" y="3277898"/>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r>
              <a:rPr kumimoji="0" lang="en-US" sz="4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
        <p:nvSpPr>
          <p:cNvPr id="16" name="Rectangle 15">
            <a:extLst>
              <a:ext uri="{FF2B5EF4-FFF2-40B4-BE49-F238E27FC236}">
                <a16:creationId xmlns:a16="http://schemas.microsoft.com/office/drawing/2014/main" id="{828E0144-5692-294D-A6E3-6ECD612676A5}"/>
              </a:ext>
            </a:extLst>
          </p:cNvPr>
          <p:cNvSpPr/>
          <p:nvPr/>
        </p:nvSpPr>
        <p:spPr>
          <a:xfrm>
            <a:off x="5741387" y="3591492"/>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17" name="TextBox 21">
            <a:extLst>
              <a:ext uri="{FF2B5EF4-FFF2-40B4-BE49-F238E27FC236}">
                <a16:creationId xmlns:a16="http://schemas.microsoft.com/office/drawing/2014/main" id="{D2DA5340-1795-EC7C-52C0-569D0DD73B04}"/>
              </a:ext>
            </a:extLst>
          </p:cNvPr>
          <p:cNvSpPr txBox="1">
            <a:spLocks noChangeArrowheads="1"/>
          </p:cNvSpPr>
          <p:nvPr/>
        </p:nvSpPr>
        <p:spPr bwMode="auto">
          <a:xfrm>
            <a:off x="1409599" y="112410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18" name="TextBox 21">
            <a:extLst>
              <a:ext uri="{FF2B5EF4-FFF2-40B4-BE49-F238E27FC236}">
                <a16:creationId xmlns:a16="http://schemas.microsoft.com/office/drawing/2014/main" id="{CDE9B5D2-A0BA-7EAE-0AE4-68FB2EA89E81}"/>
              </a:ext>
            </a:extLst>
          </p:cNvPr>
          <p:cNvSpPr txBox="1">
            <a:spLocks noChangeArrowheads="1"/>
          </p:cNvSpPr>
          <p:nvPr/>
        </p:nvSpPr>
        <p:spPr bwMode="auto">
          <a:xfrm>
            <a:off x="5935428" y="1124107"/>
            <a:ext cx="24820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2076289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409599" y="112410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6" name="TextBox 21">
            <a:extLst>
              <a:ext uri="{FF2B5EF4-FFF2-40B4-BE49-F238E27FC236}">
                <a16:creationId xmlns:a16="http://schemas.microsoft.com/office/drawing/2014/main" id="{32EAC059-2AAB-5533-4750-BD8F920B66E3}"/>
              </a:ext>
            </a:extLst>
          </p:cNvPr>
          <p:cNvSpPr txBox="1">
            <a:spLocks noChangeArrowheads="1"/>
          </p:cNvSpPr>
          <p:nvPr/>
        </p:nvSpPr>
        <p:spPr bwMode="auto">
          <a:xfrm>
            <a:off x="5935429" y="112410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1945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big</a:t>
            </a:r>
          </a:p>
        </p:txBody>
      </p:sp>
    </p:spTree>
    <p:extLst>
      <p:ext uri="{BB962C8B-B14F-4D97-AF65-F5344CB8AC3E}">
        <p14:creationId xmlns:p14="http://schemas.microsoft.com/office/powerpoint/2010/main" val="2275535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3910533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393F46A-9139-B656-909F-948682AC9042}"/>
              </a:ext>
            </a:extLst>
          </p:cNvPr>
          <p:cNvSpPr/>
          <p:nvPr/>
        </p:nvSpPr>
        <p:spPr>
          <a:xfrm>
            <a:off x="4112751" y="672367"/>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3149534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108</a:t>
            </a:r>
          </a:p>
          <a:p>
            <a:pPr algn="ctr"/>
            <a:r>
              <a:rPr lang="en-US" sz="4800" b="1" dirty="0">
                <a:solidFill>
                  <a:srgbClr val="E05436"/>
                </a:solidFill>
                <a:latin typeface="Century Gothic" panose="020B0502020202020204" pitchFamily="34" charset="0"/>
              </a:rPr>
              <a:t>Doubling Rule -er, -</a:t>
            </a:r>
            <a:r>
              <a:rPr lang="en-US" sz="4800" b="1" dirty="0" err="1">
                <a:solidFill>
                  <a:srgbClr val="E05436"/>
                </a:solidFill>
                <a:latin typeface="Century Gothic" panose="020B0502020202020204" pitchFamily="34" charset="0"/>
              </a:rPr>
              <a:t>est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393F46A-9139-B656-909F-948682AC9042}"/>
              </a:ext>
            </a:extLst>
          </p:cNvPr>
          <p:cNvSpPr/>
          <p:nvPr/>
        </p:nvSpPr>
        <p:spPr>
          <a:xfrm>
            <a:off x="4112751" y="672367"/>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7" name="Rectangle 6">
            <a:extLst>
              <a:ext uri="{FF2B5EF4-FFF2-40B4-BE49-F238E27FC236}">
                <a16:creationId xmlns:a16="http://schemas.microsoft.com/office/drawing/2014/main" id="{9B1BF63E-450B-E933-76F3-C654F1ED43BE}"/>
              </a:ext>
            </a:extLst>
          </p:cNvPr>
          <p:cNvSpPr/>
          <p:nvPr/>
        </p:nvSpPr>
        <p:spPr>
          <a:xfrm>
            <a:off x="4112750" y="3678296"/>
            <a:ext cx="3221663"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a:t>
            </a:r>
          </a:p>
        </p:txBody>
      </p:sp>
      <p:sp>
        <p:nvSpPr>
          <p:cNvPr id="8" name="Rectangle 7">
            <a:extLst>
              <a:ext uri="{FF2B5EF4-FFF2-40B4-BE49-F238E27FC236}">
                <a16:creationId xmlns:a16="http://schemas.microsoft.com/office/drawing/2014/main" id="{7320809F-64AD-9235-7BB3-6EFF891E706C}"/>
              </a:ext>
            </a:extLst>
          </p:cNvPr>
          <p:cNvSpPr/>
          <p:nvPr/>
        </p:nvSpPr>
        <p:spPr>
          <a:xfrm>
            <a:off x="1456662" y="3678296"/>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9" name="Rectangle 8">
            <a:extLst>
              <a:ext uri="{FF2B5EF4-FFF2-40B4-BE49-F238E27FC236}">
                <a16:creationId xmlns:a16="http://schemas.microsoft.com/office/drawing/2014/main" id="{3937E48C-BA0E-DE60-A636-5DA784EA088F}"/>
              </a:ext>
            </a:extLst>
          </p:cNvPr>
          <p:cNvSpPr/>
          <p:nvPr/>
        </p:nvSpPr>
        <p:spPr>
          <a:xfrm>
            <a:off x="2971335" y="512992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3183331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393F46A-9139-B656-909F-948682AC9042}"/>
              </a:ext>
            </a:extLst>
          </p:cNvPr>
          <p:cNvSpPr/>
          <p:nvPr/>
        </p:nvSpPr>
        <p:spPr>
          <a:xfrm>
            <a:off x="4112751" y="672367"/>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7" name="Rectangle 6">
            <a:extLst>
              <a:ext uri="{FF2B5EF4-FFF2-40B4-BE49-F238E27FC236}">
                <a16:creationId xmlns:a16="http://schemas.microsoft.com/office/drawing/2014/main" id="{9B1BF63E-450B-E933-76F3-C654F1ED43BE}"/>
              </a:ext>
            </a:extLst>
          </p:cNvPr>
          <p:cNvSpPr/>
          <p:nvPr/>
        </p:nvSpPr>
        <p:spPr>
          <a:xfrm>
            <a:off x="4112750" y="3678296"/>
            <a:ext cx="3221663"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a:t>
            </a:r>
          </a:p>
        </p:txBody>
      </p:sp>
      <p:sp>
        <p:nvSpPr>
          <p:cNvPr id="8" name="Rectangle 7">
            <a:extLst>
              <a:ext uri="{FF2B5EF4-FFF2-40B4-BE49-F238E27FC236}">
                <a16:creationId xmlns:a16="http://schemas.microsoft.com/office/drawing/2014/main" id="{7320809F-64AD-9235-7BB3-6EFF891E706C}"/>
              </a:ext>
            </a:extLst>
          </p:cNvPr>
          <p:cNvSpPr/>
          <p:nvPr/>
        </p:nvSpPr>
        <p:spPr>
          <a:xfrm>
            <a:off x="1456662" y="3678296"/>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9" name="Rectangle 8">
            <a:extLst>
              <a:ext uri="{FF2B5EF4-FFF2-40B4-BE49-F238E27FC236}">
                <a16:creationId xmlns:a16="http://schemas.microsoft.com/office/drawing/2014/main" id="{3937E48C-BA0E-DE60-A636-5DA784EA088F}"/>
              </a:ext>
            </a:extLst>
          </p:cNvPr>
          <p:cNvSpPr/>
          <p:nvPr/>
        </p:nvSpPr>
        <p:spPr>
          <a:xfrm>
            <a:off x="2971335" y="512992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10" name="Rectangle 9">
            <a:extLst>
              <a:ext uri="{FF2B5EF4-FFF2-40B4-BE49-F238E27FC236}">
                <a16:creationId xmlns:a16="http://schemas.microsoft.com/office/drawing/2014/main" id="{9DEC8418-1440-F3D3-F1BF-D8DE549944BF}"/>
              </a:ext>
            </a:extLst>
          </p:cNvPr>
          <p:cNvSpPr/>
          <p:nvPr/>
        </p:nvSpPr>
        <p:spPr>
          <a:xfrm>
            <a:off x="2202989" y="846142"/>
            <a:ext cx="2032128" cy="1554300"/>
          </a:xfrm>
          <a:prstGeom prst="rect">
            <a:avLst/>
          </a:prstGeom>
          <a:noFill/>
          <a:ln w="38100">
            <a:solidFill>
              <a:schemeClr val="bg1">
                <a:lumMod val="6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E3EC836-16CF-673B-5BD2-51F2C5589215}"/>
              </a:ext>
            </a:extLst>
          </p:cNvPr>
          <p:cNvSpPr/>
          <p:nvPr/>
        </p:nvSpPr>
        <p:spPr>
          <a:xfrm>
            <a:off x="2202989" y="3852071"/>
            <a:ext cx="2032128" cy="1554300"/>
          </a:xfrm>
          <a:prstGeom prst="rect">
            <a:avLst/>
          </a:prstGeom>
          <a:noFill/>
          <a:ln w="38100">
            <a:solidFill>
              <a:schemeClr val="bg1">
                <a:lumMod val="6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326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4E156BB4-E3A9-7AD4-E6BD-D42D8D3245C8}"/>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hot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9151658C-5163-BC89-E850-65132006586E}"/>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hotter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3;p36">
            <a:extLst>
              <a:ext uri="{FF2B5EF4-FFF2-40B4-BE49-F238E27FC236}">
                <a16:creationId xmlns:a16="http://schemas.microsoft.com/office/drawing/2014/main" id="{EDB53E11-3DE7-99B3-C098-1DC24CF3A5DD}"/>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hottest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3664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wet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wetter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wettest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4783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slim</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slimmer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slimmest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66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108</a:t>
            </a:r>
          </a:p>
          <a:p>
            <a:pPr algn="ctr"/>
            <a:r>
              <a:rPr lang="en-US" sz="4800" b="1" dirty="0">
                <a:solidFill>
                  <a:srgbClr val="E05436"/>
                </a:solidFill>
                <a:latin typeface="Century Gothic" panose="020B0502020202020204" pitchFamily="34" charset="0"/>
              </a:rPr>
              <a:t>Doubling Rule -er, -</a:t>
            </a:r>
            <a:r>
              <a:rPr lang="en-US" sz="4800" b="1" dirty="0" err="1">
                <a:solidFill>
                  <a:srgbClr val="E05436"/>
                </a:solidFill>
                <a:latin typeface="Century Gothic" panose="020B0502020202020204" pitchFamily="34" charset="0"/>
              </a:rPr>
              <a:t>est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69E20-FDEF-0C4C-B1B4-B796869A05AA}"/>
              </a:ext>
            </a:extLst>
          </p:cNvPr>
          <p:cNvSpPr/>
          <p:nvPr/>
        </p:nvSpPr>
        <p:spPr>
          <a:xfrm>
            <a:off x="1035558" y="2727454"/>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7" name="Rectangle 6">
            <a:extLst>
              <a:ext uri="{FF2B5EF4-FFF2-40B4-BE49-F238E27FC236}">
                <a16:creationId xmlns:a16="http://schemas.microsoft.com/office/drawing/2014/main" id="{3093FA8C-BDF8-0E40-B9EA-0324F060DB53}"/>
              </a:ext>
            </a:extLst>
          </p:cNvPr>
          <p:cNvSpPr/>
          <p:nvPr/>
        </p:nvSpPr>
        <p:spPr>
          <a:xfrm>
            <a:off x="1413319" y="420601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8" name="Rectangle 7">
            <a:extLst>
              <a:ext uri="{FF2B5EF4-FFF2-40B4-BE49-F238E27FC236}">
                <a16:creationId xmlns:a16="http://schemas.microsoft.com/office/drawing/2014/main" id="{6CFE1779-02CF-0A41-8F08-9F003A030DBE}"/>
              </a:ext>
            </a:extLst>
          </p:cNvPr>
          <p:cNvSpPr/>
          <p:nvPr/>
        </p:nvSpPr>
        <p:spPr>
          <a:xfrm>
            <a:off x="2339968" y="3341979"/>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r>
              <a:rPr kumimoji="0" lang="en-US" sz="4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12" name="Rectangle 11">
            <a:extLst>
              <a:ext uri="{FF2B5EF4-FFF2-40B4-BE49-F238E27FC236}">
                <a16:creationId xmlns:a16="http://schemas.microsoft.com/office/drawing/2014/main" id="{8FB88904-42D0-FD40-AEBF-A2529C4112DD}"/>
              </a:ext>
            </a:extLst>
          </p:cNvPr>
          <p:cNvSpPr/>
          <p:nvPr/>
        </p:nvSpPr>
        <p:spPr>
          <a:xfrm>
            <a:off x="1035559" y="3655573"/>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13" name="Rectangle 12">
            <a:extLst>
              <a:ext uri="{FF2B5EF4-FFF2-40B4-BE49-F238E27FC236}">
                <a16:creationId xmlns:a16="http://schemas.microsoft.com/office/drawing/2014/main" id="{2A39D1EB-90D5-FD4A-ACBD-76B76C557CB5}"/>
              </a:ext>
            </a:extLst>
          </p:cNvPr>
          <p:cNvSpPr/>
          <p:nvPr/>
        </p:nvSpPr>
        <p:spPr>
          <a:xfrm>
            <a:off x="5716119" y="2677837"/>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14" name="Rectangle 13">
            <a:extLst>
              <a:ext uri="{FF2B5EF4-FFF2-40B4-BE49-F238E27FC236}">
                <a16:creationId xmlns:a16="http://schemas.microsoft.com/office/drawing/2014/main" id="{9330B3B6-F2AD-F54F-AE94-E02F6F4DCD04}"/>
              </a:ext>
            </a:extLst>
          </p:cNvPr>
          <p:cNvSpPr/>
          <p:nvPr/>
        </p:nvSpPr>
        <p:spPr>
          <a:xfrm>
            <a:off x="6119147" y="414193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32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15" name="Rectangle 14">
            <a:extLst>
              <a:ext uri="{FF2B5EF4-FFF2-40B4-BE49-F238E27FC236}">
                <a16:creationId xmlns:a16="http://schemas.microsoft.com/office/drawing/2014/main" id="{852ADC27-BD5E-CD4A-9E70-9306176A1DD1}"/>
              </a:ext>
            </a:extLst>
          </p:cNvPr>
          <p:cNvSpPr/>
          <p:nvPr/>
        </p:nvSpPr>
        <p:spPr>
          <a:xfrm>
            <a:off x="7045796" y="3277898"/>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r>
              <a:rPr kumimoji="0" lang="en-US" sz="4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
        <p:nvSpPr>
          <p:cNvPr id="16" name="Rectangle 15">
            <a:extLst>
              <a:ext uri="{FF2B5EF4-FFF2-40B4-BE49-F238E27FC236}">
                <a16:creationId xmlns:a16="http://schemas.microsoft.com/office/drawing/2014/main" id="{828E0144-5692-294D-A6E3-6ECD612676A5}"/>
              </a:ext>
            </a:extLst>
          </p:cNvPr>
          <p:cNvSpPr/>
          <p:nvPr/>
        </p:nvSpPr>
        <p:spPr>
          <a:xfrm>
            <a:off x="5741387" y="3591492"/>
            <a:ext cx="1594883" cy="110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
            </a:r>
            <a:r>
              <a:rPr kumimoji="0" lang="en-US" sz="48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o</a:t>
            </a:r>
            <a:r>
              <a:rPr kumimoji="0" lang="en-US" sz="48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p</a:t>
            </a:r>
          </a:p>
        </p:txBody>
      </p:sp>
      <p:sp>
        <p:nvSpPr>
          <p:cNvPr id="17" name="TextBox 21">
            <a:extLst>
              <a:ext uri="{FF2B5EF4-FFF2-40B4-BE49-F238E27FC236}">
                <a16:creationId xmlns:a16="http://schemas.microsoft.com/office/drawing/2014/main" id="{D2DA5340-1795-EC7C-52C0-569D0DD73B04}"/>
              </a:ext>
            </a:extLst>
          </p:cNvPr>
          <p:cNvSpPr txBox="1">
            <a:spLocks noChangeArrowheads="1"/>
          </p:cNvSpPr>
          <p:nvPr/>
        </p:nvSpPr>
        <p:spPr bwMode="auto">
          <a:xfrm>
            <a:off x="1409599" y="112410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18" name="TextBox 21">
            <a:extLst>
              <a:ext uri="{FF2B5EF4-FFF2-40B4-BE49-F238E27FC236}">
                <a16:creationId xmlns:a16="http://schemas.microsoft.com/office/drawing/2014/main" id="{CDE9B5D2-A0BA-7EAE-0AE4-68FB2EA89E81}"/>
              </a:ext>
            </a:extLst>
          </p:cNvPr>
          <p:cNvSpPr txBox="1">
            <a:spLocks noChangeArrowheads="1"/>
          </p:cNvSpPr>
          <p:nvPr/>
        </p:nvSpPr>
        <p:spPr bwMode="auto">
          <a:xfrm>
            <a:off x="5935428" y="1124107"/>
            <a:ext cx="24820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3430564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409599" y="112410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6" name="TextBox 21">
            <a:extLst>
              <a:ext uri="{FF2B5EF4-FFF2-40B4-BE49-F238E27FC236}">
                <a16:creationId xmlns:a16="http://schemas.microsoft.com/office/drawing/2014/main" id="{32EAC059-2AAB-5533-4750-BD8F920B66E3}"/>
              </a:ext>
            </a:extLst>
          </p:cNvPr>
          <p:cNvSpPr txBox="1">
            <a:spLocks noChangeArrowheads="1"/>
          </p:cNvSpPr>
          <p:nvPr/>
        </p:nvSpPr>
        <p:spPr bwMode="auto">
          <a:xfrm>
            <a:off x="5935429" y="1124107"/>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899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big</a:t>
            </a:r>
          </a:p>
        </p:txBody>
      </p:sp>
    </p:spTree>
    <p:extLst>
      <p:ext uri="{BB962C8B-B14F-4D97-AF65-F5344CB8AC3E}">
        <p14:creationId xmlns:p14="http://schemas.microsoft.com/office/powerpoint/2010/main" val="42054279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1244477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393F46A-9139-B656-909F-948682AC9042}"/>
              </a:ext>
            </a:extLst>
          </p:cNvPr>
          <p:cNvSpPr/>
          <p:nvPr/>
        </p:nvSpPr>
        <p:spPr>
          <a:xfrm>
            <a:off x="4112751" y="672367"/>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3615533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393F46A-9139-B656-909F-948682AC9042}"/>
              </a:ext>
            </a:extLst>
          </p:cNvPr>
          <p:cNvSpPr/>
          <p:nvPr/>
        </p:nvSpPr>
        <p:spPr>
          <a:xfrm>
            <a:off x="4112751" y="672367"/>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7" name="Rectangle 6">
            <a:extLst>
              <a:ext uri="{FF2B5EF4-FFF2-40B4-BE49-F238E27FC236}">
                <a16:creationId xmlns:a16="http://schemas.microsoft.com/office/drawing/2014/main" id="{9B1BF63E-450B-E933-76F3-C654F1ED43BE}"/>
              </a:ext>
            </a:extLst>
          </p:cNvPr>
          <p:cNvSpPr/>
          <p:nvPr/>
        </p:nvSpPr>
        <p:spPr>
          <a:xfrm>
            <a:off x="4112750" y="3678296"/>
            <a:ext cx="3221663"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a:t>
            </a:r>
          </a:p>
        </p:txBody>
      </p:sp>
      <p:sp>
        <p:nvSpPr>
          <p:cNvPr id="8" name="Rectangle 7">
            <a:extLst>
              <a:ext uri="{FF2B5EF4-FFF2-40B4-BE49-F238E27FC236}">
                <a16:creationId xmlns:a16="http://schemas.microsoft.com/office/drawing/2014/main" id="{7320809F-64AD-9235-7BB3-6EFF891E706C}"/>
              </a:ext>
            </a:extLst>
          </p:cNvPr>
          <p:cNvSpPr/>
          <p:nvPr/>
        </p:nvSpPr>
        <p:spPr>
          <a:xfrm>
            <a:off x="1456662" y="3678296"/>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9" name="Rectangle 8">
            <a:extLst>
              <a:ext uri="{FF2B5EF4-FFF2-40B4-BE49-F238E27FC236}">
                <a16:creationId xmlns:a16="http://schemas.microsoft.com/office/drawing/2014/main" id="{3937E48C-BA0E-DE60-A636-5DA784EA088F}"/>
              </a:ext>
            </a:extLst>
          </p:cNvPr>
          <p:cNvSpPr/>
          <p:nvPr/>
        </p:nvSpPr>
        <p:spPr>
          <a:xfrm>
            <a:off x="2971335" y="512992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41090578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456662" y="672367"/>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6" name="Rectangle 5">
            <a:extLst>
              <a:ext uri="{FF2B5EF4-FFF2-40B4-BE49-F238E27FC236}">
                <a16:creationId xmlns:a16="http://schemas.microsoft.com/office/drawing/2014/main" id="{35EA0B17-B060-0844-824C-09F1CFE896CB}"/>
              </a:ext>
            </a:extLst>
          </p:cNvPr>
          <p:cNvSpPr/>
          <p:nvPr/>
        </p:nvSpPr>
        <p:spPr>
          <a:xfrm>
            <a:off x="2971335" y="2123996"/>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393F46A-9139-B656-909F-948682AC9042}"/>
              </a:ext>
            </a:extLst>
          </p:cNvPr>
          <p:cNvSpPr/>
          <p:nvPr/>
        </p:nvSpPr>
        <p:spPr>
          <a:xfrm>
            <a:off x="4112751" y="672367"/>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7" name="Rectangle 6">
            <a:extLst>
              <a:ext uri="{FF2B5EF4-FFF2-40B4-BE49-F238E27FC236}">
                <a16:creationId xmlns:a16="http://schemas.microsoft.com/office/drawing/2014/main" id="{9B1BF63E-450B-E933-76F3-C654F1ED43BE}"/>
              </a:ext>
            </a:extLst>
          </p:cNvPr>
          <p:cNvSpPr/>
          <p:nvPr/>
        </p:nvSpPr>
        <p:spPr>
          <a:xfrm>
            <a:off x="4112750" y="3678296"/>
            <a:ext cx="3221663"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r>
              <a:rPr kumimoji="0" lang="en-US" sz="100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a:t>
            </a:r>
          </a:p>
        </p:txBody>
      </p:sp>
      <p:sp>
        <p:nvSpPr>
          <p:cNvPr id="8" name="Rectangle 7">
            <a:extLst>
              <a:ext uri="{FF2B5EF4-FFF2-40B4-BE49-F238E27FC236}">
                <a16:creationId xmlns:a16="http://schemas.microsoft.com/office/drawing/2014/main" id="{7320809F-64AD-9235-7BB3-6EFF891E706C}"/>
              </a:ext>
            </a:extLst>
          </p:cNvPr>
          <p:cNvSpPr/>
          <p:nvPr/>
        </p:nvSpPr>
        <p:spPr>
          <a:xfrm>
            <a:off x="1456662" y="3678296"/>
            <a:ext cx="363633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i</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g</a:t>
            </a:r>
          </a:p>
        </p:txBody>
      </p:sp>
      <p:sp>
        <p:nvSpPr>
          <p:cNvPr id="9" name="Rectangle 8">
            <a:extLst>
              <a:ext uri="{FF2B5EF4-FFF2-40B4-BE49-F238E27FC236}">
                <a16:creationId xmlns:a16="http://schemas.microsoft.com/office/drawing/2014/main" id="{3937E48C-BA0E-DE60-A636-5DA784EA088F}"/>
              </a:ext>
            </a:extLst>
          </p:cNvPr>
          <p:cNvSpPr/>
          <p:nvPr/>
        </p:nvSpPr>
        <p:spPr>
          <a:xfrm>
            <a:off x="2971335" y="512992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10" name="Rectangle 9">
            <a:extLst>
              <a:ext uri="{FF2B5EF4-FFF2-40B4-BE49-F238E27FC236}">
                <a16:creationId xmlns:a16="http://schemas.microsoft.com/office/drawing/2014/main" id="{9DEC8418-1440-F3D3-F1BF-D8DE549944BF}"/>
              </a:ext>
            </a:extLst>
          </p:cNvPr>
          <p:cNvSpPr/>
          <p:nvPr/>
        </p:nvSpPr>
        <p:spPr>
          <a:xfrm>
            <a:off x="2202989" y="846142"/>
            <a:ext cx="2032128" cy="1554300"/>
          </a:xfrm>
          <a:prstGeom prst="rect">
            <a:avLst/>
          </a:prstGeom>
          <a:noFill/>
          <a:ln w="38100">
            <a:solidFill>
              <a:schemeClr val="bg1">
                <a:lumMod val="6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E3EC836-16CF-673B-5BD2-51F2C5589215}"/>
              </a:ext>
            </a:extLst>
          </p:cNvPr>
          <p:cNvSpPr/>
          <p:nvPr/>
        </p:nvSpPr>
        <p:spPr>
          <a:xfrm>
            <a:off x="2202989" y="3852071"/>
            <a:ext cx="2032128" cy="1554300"/>
          </a:xfrm>
          <a:prstGeom prst="rect">
            <a:avLst/>
          </a:prstGeom>
          <a:noFill/>
          <a:ln w="38100">
            <a:solidFill>
              <a:schemeClr val="bg1">
                <a:lumMod val="6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219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hot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hotter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hottest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2350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sad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sadder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saddest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351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9EA537DF-4ED9-4B42-969B-ADA11DF37F22}"/>
              </a:ext>
            </a:extLst>
          </p:cNvPr>
          <p:cNvSpPr/>
          <p:nvPr/>
        </p:nvSpPr>
        <p:spPr>
          <a:xfrm>
            <a:off x="4072182"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AF601-CDE7-844A-93C3-72D3C012C4ED}"/>
              </a:ext>
            </a:extLst>
          </p:cNvPr>
          <p:cNvSpPr/>
          <p:nvPr/>
        </p:nvSpPr>
        <p:spPr>
          <a:xfrm>
            <a:off x="254286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16339C-BDDF-0C40-8E9A-172E743110EF}"/>
              </a:ext>
            </a:extLst>
          </p:cNvPr>
          <p:cNvSpPr/>
          <p:nvPr/>
        </p:nvSpPr>
        <p:spPr>
          <a:xfrm>
            <a:off x="326599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B3C8B5-01B3-6E40-8B2E-373012E301DE}"/>
              </a:ext>
            </a:extLst>
          </p:cNvPr>
          <p:cNvSpPr/>
          <p:nvPr/>
        </p:nvSpPr>
        <p:spPr>
          <a:xfrm>
            <a:off x="526336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EE616C8-1D3F-4CA0-3095-77D8C1E09AD1}"/>
              </a:ext>
            </a:extLst>
          </p:cNvPr>
          <p:cNvCxnSpPr>
            <a:cxnSpLocks/>
          </p:cNvCxnSpPr>
          <p:nvPr/>
        </p:nvCxnSpPr>
        <p:spPr>
          <a:xfrm>
            <a:off x="5006717" y="3918347"/>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ECA51A1-C9C0-1E71-C9B1-E37398E177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2234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truly</a:t>
            </a:r>
          </a:p>
        </p:txBody>
      </p:sp>
      <p:sp>
        <p:nvSpPr>
          <p:cNvPr id="12" name="Heart 11">
            <a:extLst>
              <a:ext uri="{FF2B5EF4-FFF2-40B4-BE49-F238E27FC236}">
                <a16:creationId xmlns:a16="http://schemas.microsoft.com/office/drawing/2014/main" id="{D278E194-6184-2146-A8C1-63D0F88DF8A3}"/>
              </a:ext>
            </a:extLst>
          </p:cNvPr>
          <p:cNvSpPr/>
          <p:nvPr/>
        </p:nvSpPr>
        <p:spPr>
          <a:xfrm>
            <a:off x="4129167"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8831A98-358D-B540-83F7-8712102616B7}"/>
              </a:ext>
            </a:extLst>
          </p:cNvPr>
          <p:cNvSpPr/>
          <p:nvPr/>
        </p:nvSpPr>
        <p:spPr>
          <a:xfrm>
            <a:off x="274098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8C0A65-A452-2244-A5EB-A8703054F45B}"/>
              </a:ext>
            </a:extLst>
          </p:cNvPr>
          <p:cNvSpPr/>
          <p:nvPr/>
        </p:nvSpPr>
        <p:spPr>
          <a:xfrm>
            <a:off x="346411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7D8382-2AEF-2348-AABF-BF36B0B1B759}"/>
              </a:ext>
            </a:extLst>
          </p:cNvPr>
          <p:cNvSpPr/>
          <p:nvPr/>
        </p:nvSpPr>
        <p:spPr>
          <a:xfrm>
            <a:off x="4923570" y="407097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3576EC-9037-C043-B0FD-CE90D66B244A}"/>
              </a:ext>
            </a:extLst>
          </p:cNvPr>
          <p:cNvSpPr/>
          <p:nvPr/>
        </p:nvSpPr>
        <p:spPr>
          <a:xfrm>
            <a:off x="563146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C7DD2CC-B23A-DC40-231B-A1CB902DD69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1199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busy</a:t>
            </a:r>
          </a:p>
        </p:txBody>
      </p:sp>
      <p:sp>
        <p:nvSpPr>
          <p:cNvPr id="2" name="Rectangle 1">
            <a:extLst>
              <a:ext uri="{FF2B5EF4-FFF2-40B4-BE49-F238E27FC236}">
                <a16:creationId xmlns:a16="http://schemas.microsoft.com/office/drawing/2014/main" id="{4AF847E3-A911-4C0F-B6A2-9334BB260FA4}"/>
              </a:ext>
            </a:extLst>
          </p:cNvPr>
          <p:cNvSpPr/>
          <p:nvPr/>
        </p:nvSpPr>
        <p:spPr>
          <a:xfrm>
            <a:off x="3090970"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5620644"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62C0DF10-D280-FB4A-8300-26DF9CAF3DF1}"/>
              </a:ext>
            </a:extLst>
          </p:cNvPr>
          <p:cNvSpPr/>
          <p:nvPr/>
        </p:nvSpPr>
        <p:spPr>
          <a:xfrm>
            <a:off x="3914208"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DE7763B-FB58-9E4E-A7C7-7A14EEDAF723}"/>
              </a:ext>
            </a:extLst>
          </p:cNvPr>
          <p:cNvSpPr/>
          <p:nvPr/>
        </p:nvSpPr>
        <p:spPr>
          <a:xfrm>
            <a:off x="4859459"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72305A9-2A26-B8E9-56B5-96C928A387A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210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build</a:t>
            </a:r>
          </a:p>
        </p:txBody>
      </p:sp>
      <p:sp>
        <p:nvSpPr>
          <p:cNvPr id="2" name="Rectangle 1">
            <a:extLst>
              <a:ext uri="{FF2B5EF4-FFF2-40B4-BE49-F238E27FC236}">
                <a16:creationId xmlns:a16="http://schemas.microsoft.com/office/drawing/2014/main" id="{4AF847E3-A911-4C0F-B6A2-9334BB260FA4}"/>
              </a:ext>
            </a:extLst>
          </p:cNvPr>
          <p:cNvSpPr/>
          <p:nvPr/>
        </p:nvSpPr>
        <p:spPr>
          <a:xfrm>
            <a:off x="294893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74E0A0F-C583-4E5F-B50F-1626505E4BF3}"/>
              </a:ext>
            </a:extLst>
          </p:cNvPr>
          <p:cNvSpPr/>
          <p:nvPr/>
        </p:nvSpPr>
        <p:spPr>
          <a:xfrm>
            <a:off x="499106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ABE43008-9B72-2E4B-AF91-EBB6B415AF99}"/>
              </a:ext>
            </a:extLst>
          </p:cNvPr>
          <p:cNvSpPr/>
          <p:nvPr/>
        </p:nvSpPr>
        <p:spPr>
          <a:xfrm>
            <a:off x="406534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8DC99B4-557F-3D4D-9D38-DAB4102BBD8D}"/>
              </a:ext>
            </a:extLst>
          </p:cNvPr>
          <p:cNvCxnSpPr>
            <a:cxnSpLocks/>
          </p:cNvCxnSpPr>
          <p:nvPr/>
        </p:nvCxnSpPr>
        <p:spPr>
          <a:xfrm>
            <a:off x="3981297" y="3929071"/>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97459DC-708C-6747-AA82-389C5B3E17D1}"/>
              </a:ext>
            </a:extLst>
          </p:cNvPr>
          <p:cNvSpPr/>
          <p:nvPr/>
        </p:nvSpPr>
        <p:spPr>
          <a:xfrm>
            <a:off x="571643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2E9365D-3710-2BF5-034D-15BED894CA1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8">
            <a:extLst>
              <a:ext uri="{FF2B5EF4-FFF2-40B4-BE49-F238E27FC236}">
                <a16:creationId xmlns:a16="http://schemas.microsoft.com/office/drawing/2014/main" id="{CA73F14B-5E91-F6B2-6D39-3D45F518782B}"/>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761745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a:t>
            </a:r>
            <a:r>
              <a:rPr kumimoji="0" lang="en-US" sz="11500" b="1" i="0" u="none" strike="noStrike" kern="1200" cap="none" spc="700" normalizeH="0" baseline="0" noProof="0">
                <a:ln>
                  <a:noFill/>
                </a:ln>
                <a:solidFill>
                  <a:prstClr val="black"/>
                </a:solidFill>
                <a:effectLst/>
                <a:uLnTx/>
                <a:uFillTx/>
                <a:latin typeface="Century Gothic"/>
                <a:ea typeface="+mn-ea"/>
                <a:cs typeface="+mn-cs"/>
              </a:rPr>
              <a:t>ilt</a:t>
            </a:r>
          </a:p>
        </p:txBody>
      </p:sp>
      <p:sp>
        <p:nvSpPr>
          <p:cNvPr id="7" name="Rectangle 6">
            <a:extLst>
              <a:ext uri="{FF2B5EF4-FFF2-40B4-BE49-F238E27FC236}">
                <a16:creationId xmlns:a16="http://schemas.microsoft.com/office/drawing/2014/main" id="{59E3DA31-2D4D-8F48-9A95-FFEB907D8E39}"/>
              </a:ext>
            </a:extLst>
          </p:cNvPr>
          <p:cNvSpPr/>
          <p:nvPr/>
        </p:nvSpPr>
        <p:spPr>
          <a:xfrm>
            <a:off x="318368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38ED268-21F2-0143-8785-AD94FF5947DF}"/>
              </a:ext>
            </a:extLst>
          </p:cNvPr>
          <p:cNvSpPr/>
          <p:nvPr/>
        </p:nvSpPr>
        <p:spPr>
          <a:xfrm>
            <a:off x="528062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E7EFAF21-3BD3-194A-B45C-6003965ACA8B}"/>
              </a:ext>
            </a:extLst>
          </p:cNvPr>
          <p:cNvSpPr/>
          <p:nvPr/>
        </p:nvSpPr>
        <p:spPr>
          <a:xfrm>
            <a:off x="435490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C544963-4887-7B43-8D83-52307E64F504}"/>
              </a:ext>
            </a:extLst>
          </p:cNvPr>
          <p:cNvCxnSpPr>
            <a:cxnSpLocks/>
          </p:cNvCxnSpPr>
          <p:nvPr/>
        </p:nvCxnSpPr>
        <p:spPr>
          <a:xfrm>
            <a:off x="4282400" y="3977379"/>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8401530-0EDE-D441-82EE-18407960A824}"/>
              </a:ext>
            </a:extLst>
          </p:cNvPr>
          <p:cNvSpPr/>
          <p:nvPr/>
        </p:nvSpPr>
        <p:spPr>
          <a:xfrm>
            <a:off x="600599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98928D4-1299-9AA4-F72C-2544BD64FD2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0B146E1F-71E1-57CE-5810-9131D00B85EF}"/>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493654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It has been another one of the glummest days.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07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That is the saddest I have ever seen my mother.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7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brother can build the biggest tower.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Hottest 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6"/>
            <a:ext cx="8105214" cy="4744061"/>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One August day, Tyler went outside to play tag with his friends. The sun was high in the sky. It felt like the hottest day of the year. As Tyler was running around, his face got redder and redder and he felt hotter and hotter. “It’s too hot outside to play tag,” Tyler called to his friends, “let’s go swimming instead.”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Tyler and his friends hopped on their bikes and rode to the pool. At the pool, they had a contest to see who could make the biggest splash in the water. Tyler made a pretty big splash, but his friends made bigger ones.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friends had lots of fun at the pool. The saddest part of the day was when they had to stop playing and go back home.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84837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963</TotalTime>
  <Words>1034</Words>
  <Application>Microsoft Macintosh PowerPoint</Application>
  <PresentationFormat>On-screen Show (4:3)</PresentationFormat>
  <Paragraphs>218</Paragraphs>
  <Slides>85</Slides>
  <Notes>39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85</vt:i4>
      </vt:variant>
    </vt:vector>
  </HeadingPairs>
  <TitlesOfParts>
    <vt:vector size="89"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42</cp:revision>
  <dcterms:created xsi:type="dcterms:W3CDTF">2022-06-06T14:24:31Z</dcterms:created>
  <dcterms:modified xsi:type="dcterms:W3CDTF">2022-09-25T23:05:37Z</dcterms:modified>
</cp:coreProperties>
</file>