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6"/>
  </p:notesMasterIdLst>
  <p:sldIdLst>
    <p:sldId id="2247" r:id="rId3"/>
    <p:sldId id="2199" r:id="rId4"/>
    <p:sldId id="3049" r:id="rId5"/>
    <p:sldId id="2248" r:id="rId6"/>
    <p:sldId id="2240" r:id="rId7"/>
    <p:sldId id="2238" r:id="rId8"/>
    <p:sldId id="2241" r:id="rId9"/>
    <p:sldId id="2198" r:id="rId10"/>
    <p:sldId id="3521" r:id="rId11"/>
    <p:sldId id="3522" r:id="rId12"/>
    <p:sldId id="3523" r:id="rId13"/>
    <p:sldId id="3524" r:id="rId14"/>
    <p:sldId id="3525" r:id="rId15"/>
    <p:sldId id="3526" r:id="rId16"/>
    <p:sldId id="3527" r:id="rId17"/>
    <p:sldId id="3528" r:id="rId18"/>
    <p:sldId id="3529" r:id="rId19"/>
    <p:sldId id="3530" r:id="rId20"/>
    <p:sldId id="3531" r:id="rId21"/>
    <p:sldId id="3532" r:id="rId22"/>
    <p:sldId id="3533" r:id="rId23"/>
    <p:sldId id="3534" r:id="rId24"/>
    <p:sldId id="3535" r:id="rId25"/>
    <p:sldId id="3536" r:id="rId26"/>
    <p:sldId id="3537" r:id="rId27"/>
    <p:sldId id="3538" r:id="rId28"/>
    <p:sldId id="3539" r:id="rId29"/>
    <p:sldId id="3540" r:id="rId30"/>
    <p:sldId id="2242" r:id="rId31"/>
    <p:sldId id="2200" r:id="rId32"/>
    <p:sldId id="2201" r:id="rId33"/>
    <p:sldId id="2243" r:id="rId34"/>
    <p:sldId id="2202" r:id="rId35"/>
    <p:sldId id="2244" r:id="rId36"/>
    <p:sldId id="2203" r:id="rId37"/>
    <p:sldId id="3656" r:id="rId38"/>
    <p:sldId id="3657" r:id="rId39"/>
    <p:sldId id="3658" r:id="rId40"/>
    <p:sldId id="3659" r:id="rId41"/>
    <p:sldId id="3661" r:id="rId42"/>
    <p:sldId id="3662" r:id="rId43"/>
    <p:sldId id="3987" r:id="rId44"/>
    <p:sldId id="4234" r:id="rId45"/>
    <p:sldId id="4236" r:id="rId46"/>
    <p:sldId id="4235" r:id="rId47"/>
    <p:sldId id="2213" r:id="rId48"/>
    <p:sldId id="2214" r:id="rId49"/>
    <p:sldId id="2245" r:id="rId50"/>
    <p:sldId id="2216" r:id="rId51"/>
    <p:sldId id="2250" r:id="rId52"/>
    <p:sldId id="2217" r:id="rId53"/>
    <p:sldId id="368" r:id="rId54"/>
    <p:sldId id="4243" r:id="rId55"/>
    <p:sldId id="4244" r:id="rId56"/>
    <p:sldId id="4245" r:id="rId57"/>
    <p:sldId id="4246" r:id="rId58"/>
    <p:sldId id="4241" r:id="rId59"/>
    <p:sldId id="4242" r:id="rId60"/>
    <p:sldId id="2221" r:id="rId61"/>
    <p:sldId id="2222" r:id="rId62"/>
    <p:sldId id="2224" r:id="rId63"/>
    <p:sldId id="2226" r:id="rId64"/>
    <p:sldId id="2227" r:id="rId65"/>
    <p:sldId id="1046" r:id="rId66"/>
    <p:sldId id="758" r:id="rId67"/>
    <p:sldId id="759" r:id="rId68"/>
    <p:sldId id="2228" r:id="rId69"/>
    <p:sldId id="2125" r:id="rId70"/>
    <p:sldId id="760" r:id="rId71"/>
    <p:sldId id="1011" r:id="rId72"/>
    <p:sldId id="2229" r:id="rId73"/>
    <p:sldId id="2223" r:id="rId74"/>
    <p:sldId id="2230" r:id="rId75"/>
    <p:sldId id="2598" r:id="rId76"/>
    <p:sldId id="2599" r:id="rId77"/>
    <p:sldId id="2600" r:id="rId78"/>
    <p:sldId id="2234" r:id="rId79"/>
    <p:sldId id="2235" r:id="rId80"/>
    <p:sldId id="2158" r:id="rId81"/>
    <p:sldId id="2159" r:id="rId82"/>
    <p:sldId id="2166" r:id="rId83"/>
    <p:sldId id="2225" r:id="rId84"/>
    <p:sldId id="2236"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18"/>
    <p:restoredTop sz="78695"/>
  </p:normalViewPr>
  <p:slideViewPr>
    <p:cSldViewPr snapToGrid="0" snapToObjects="1">
      <p:cViewPr varScale="1">
        <p:scale>
          <a:sx n="97" d="100"/>
          <a:sy n="97" d="100"/>
        </p:scale>
        <p:origin x="816"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5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3608807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594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18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Students have learned that OR spells /er/ in words that start with W (e.g., work), but OR /er/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5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46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3153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61573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32416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9855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87310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6602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15482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06481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9302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33965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90428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9713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50103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5027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92670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1212527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103</a:t>
            </a:r>
          </a:p>
          <a:p>
            <a:pPr algn="ctr"/>
            <a:r>
              <a:rPr lang="en-US" sz="6000" b="1" dirty="0">
                <a:solidFill>
                  <a:srgbClr val="E05436"/>
                </a:solidFill>
                <a:latin typeface="Century Gothic" panose="020B0502020202020204" pitchFamily="34" charset="0"/>
              </a:rPr>
              <a:t>un-</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3601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381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10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25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727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921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227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187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082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622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27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37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220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632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4479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09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4102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23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681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1695590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466418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2712576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5F259732-F09C-B215-D7B7-C8E9397E054E}"/>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8" name="TextBox 21">
            <a:extLst>
              <a:ext uri="{FF2B5EF4-FFF2-40B4-BE49-F238E27FC236}">
                <a16:creationId xmlns:a16="http://schemas.microsoft.com/office/drawing/2014/main" id="{AEE5FED3-CFC8-8E27-5E7C-6071789A95DD}"/>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Tree>
    <p:extLst>
      <p:ext uri="{BB962C8B-B14F-4D97-AF65-F5344CB8AC3E}">
        <p14:creationId xmlns:p14="http://schemas.microsoft.com/office/powerpoint/2010/main" val="390165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103</a:t>
            </a:r>
          </a:p>
          <a:p>
            <a:pPr algn="ctr"/>
            <a:r>
              <a:rPr lang="en-US" sz="4800" b="1" dirty="0">
                <a:solidFill>
                  <a:srgbClr val="E05436"/>
                </a:solidFill>
                <a:latin typeface="Century Gothic" panose="020B0502020202020204" pitchFamily="34" charset="0"/>
              </a:rPr>
              <a:t>un-</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29212" y="3299655"/>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happy</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1537593" y="4958027"/>
            <a:ext cx="25587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4025866" y="3299655"/>
            <a:ext cx="4411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happy</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4096310" y="4958027"/>
            <a:ext cx="3523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a:t>
            </a: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or opposite</a:t>
            </a:r>
          </a:p>
        </p:txBody>
      </p:sp>
    </p:spTree>
    <p:extLst>
      <p:ext uri="{BB962C8B-B14F-4D97-AF65-F5344CB8AC3E}">
        <p14:creationId xmlns:p14="http://schemas.microsoft.com/office/powerpoint/2010/main" val="366925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t>
            </a: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opposite</a:t>
            </a:r>
          </a:p>
        </p:txBody>
      </p:sp>
      <p:sp>
        <p:nvSpPr>
          <p:cNvPr id="7" name="TextBox 21">
            <a:extLst>
              <a:ext uri="{FF2B5EF4-FFF2-40B4-BE49-F238E27FC236}">
                <a16:creationId xmlns:a16="http://schemas.microsoft.com/office/drawing/2014/main" id="{AB2650DC-62AE-3D7A-7449-A05F0DC7CF47}"/>
              </a:ext>
            </a:extLst>
          </p:cNvPr>
          <p:cNvSpPr txBox="1">
            <a:spLocks noChangeArrowheads="1"/>
          </p:cNvSpPr>
          <p:nvPr/>
        </p:nvSpPr>
        <p:spPr bwMode="auto">
          <a:xfrm>
            <a:off x="2159884" y="3298479"/>
            <a:ext cx="20543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
        <p:nvSpPr>
          <p:cNvPr id="8" name="TextBox 21">
            <a:extLst>
              <a:ext uri="{FF2B5EF4-FFF2-40B4-BE49-F238E27FC236}">
                <a16:creationId xmlns:a16="http://schemas.microsoft.com/office/drawing/2014/main" id="{0A7497ED-07A2-F0CD-2222-1F7FA1854D66}"/>
              </a:ext>
            </a:extLst>
          </p:cNvPr>
          <p:cNvSpPr txBox="1">
            <a:spLocks noChangeArrowheads="1"/>
          </p:cNvSpPr>
          <p:nvPr/>
        </p:nvSpPr>
        <p:spPr bwMode="auto">
          <a:xfrm>
            <a:off x="1211387" y="5452303"/>
            <a:ext cx="31362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cover</a:t>
            </a:r>
          </a:p>
        </p:txBody>
      </p:sp>
      <p:pic>
        <p:nvPicPr>
          <p:cNvPr id="16" name="Picture 15">
            <a:extLst>
              <a:ext uri="{FF2B5EF4-FFF2-40B4-BE49-F238E27FC236}">
                <a16:creationId xmlns:a16="http://schemas.microsoft.com/office/drawing/2014/main" id="{896B49AB-8E98-B6C4-90E0-74DC6DDDBE54}"/>
              </a:ext>
            </a:extLst>
          </p:cNvPr>
          <p:cNvPicPr>
            <a:picLocks noChangeAspect="1"/>
          </p:cNvPicPr>
          <p:nvPr/>
        </p:nvPicPr>
        <p:blipFill>
          <a:blip r:embed="rId3"/>
          <a:stretch>
            <a:fillRect/>
          </a:stretch>
        </p:blipFill>
        <p:spPr>
          <a:xfrm>
            <a:off x="4393788" y="2948814"/>
            <a:ext cx="2428013" cy="1611931"/>
          </a:xfrm>
          <a:prstGeom prst="rect">
            <a:avLst/>
          </a:prstGeom>
        </p:spPr>
      </p:pic>
      <p:pic>
        <p:nvPicPr>
          <p:cNvPr id="18" name="Picture 17">
            <a:extLst>
              <a:ext uri="{FF2B5EF4-FFF2-40B4-BE49-F238E27FC236}">
                <a16:creationId xmlns:a16="http://schemas.microsoft.com/office/drawing/2014/main" id="{09E4DD9C-7D63-4C98-E2EF-2523FA1B2545}"/>
              </a:ext>
            </a:extLst>
          </p:cNvPr>
          <p:cNvPicPr>
            <a:picLocks noChangeAspect="1"/>
          </p:cNvPicPr>
          <p:nvPr/>
        </p:nvPicPr>
        <p:blipFill>
          <a:blip r:embed="rId4"/>
          <a:stretch>
            <a:fillRect/>
          </a:stretch>
        </p:blipFill>
        <p:spPr>
          <a:xfrm>
            <a:off x="6202086" y="4944945"/>
            <a:ext cx="1570865" cy="1605014"/>
          </a:xfrm>
          <a:prstGeom prst="rect">
            <a:avLst/>
          </a:prstGeom>
        </p:spPr>
      </p:pic>
      <p:pic>
        <p:nvPicPr>
          <p:cNvPr id="20" name="Picture 19">
            <a:extLst>
              <a:ext uri="{FF2B5EF4-FFF2-40B4-BE49-F238E27FC236}">
                <a16:creationId xmlns:a16="http://schemas.microsoft.com/office/drawing/2014/main" id="{84E48604-971E-636F-BF1E-B27431CD9DFE}"/>
              </a:ext>
            </a:extLst>
          </p:cNvPr>
          <p:cNvPicPr>
            <a:picLocks noChangeAspect="1"/>
          </p:cNvPicPr>
          <p:nvPr/>
        </p:nvPicPr>
        <p:blipFill>
          <a:blip r:embed="rId5"/>
          <a:stretch>
            <a:fillRect/>
          </a:stretch>
        </p:blipFill>
        <p:spPr>
          <a:xfrm>
            <a:off x="4347620" y="4944945"/>
            <a:ext cx="1570865" cy="1605014"/>
          </a:xfrm>
          <a:prstGeom prst="rect">
            <a:avLst/>
          </a:prstGeom>
        </p:spPr>
      </p:pic>
    </p:spTree>
    <p:extLst>
      <p:ext uri="{BB962C8B-B14F-4D97-AF65-F5344CB8AC3E}">
        <p14:creationId xmlns:p14="http://schemas.microsoft.com/office/powerpoint/2010/main" val="11480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92552"/>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lang="en-US" sz="11000" b="1" noProof="0" dirty="0">
                <a:solidFill>
                  <a:srgbClr val="000000"/>
                </a:solidFill>
                <a:latin typeface="Century Gothic"/>
                <a:ea typeface="Century Gothic"/>
                <a:cs typeface="Century Gothic"/>
                <a:sym typeface="Century Gothic"/>
              </a:rPr>
              <a:t>u</a:t>
            </a: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nwrap</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4175173"/>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untamed</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152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unsafe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undo</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untie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30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unkind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unclean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unhappy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086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unfinished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uncover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64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103</a:t>
            </a:r>
          </a:p>
          <a:p>
            <a:pPr algn="ctr"/>
            <a:r>
              <a:rPr lang="en-US" sz="4800" b="1" dirty="0">
                <a:solidFill>
                  <a:srgbClr val="E05436"/>
                </a:solidFill>
                <a:latin typeface="Century Gothic" panose="020B0502020202020204" pitchFamily="34" charset="0"/>
              </a:rPr>
              <a:t>un-</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2459737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5F259732-F09C-B215-D7B7-C8E9397E054E}"/>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8" name="TextBox 21">
            <a:extLst>
              <a:ext uri="{FF2B5EF4-FFF2-40B4-BE49-F238E27FC236}">
                <a16:creationId xmlns:a16="http://schemas.microsoft.com/office/drawing/2014/main" id="{AEE5FED3-CFC8-8E27-5E7C-6071789A95DD}"/>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Tree>
    <p:extLst>
      <p:ext uri="{BB962C8B-B14F-4D97-AF65-F5344CB8AC3E}">
        <p14:creationId xmlns:p14="http://schemas.microsoft.com/office/powerpoint/2010/main" val="71174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29212" y="3299655"/>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happy</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1537593" y="4958027"/>
            <a:ext cx="25587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4025866" y="3299655"/>
            <a:ext cx="4411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happy</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4096310" y="4958027"/>
            <a:ext cx="3523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a:t>
            </a: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or opposite</a:t>
            </a:r>
          </a:p>
        </p:txBody>
      </p:sp>
    </p:spTree>
    <p:extLst>
      <p:ext uri="{BB962C8B-B14F-4D97-AF65-F5344CB8AC3E}">
        <p14:creationId xmlns:p14="http://schemas.microsoft.com/office/powerpoint/2010/main" val="5018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t>
            </a: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opposite</a:t>
            </a:r>
          </a:p>
        </p:txBody>
      </p:sp>
      <p:sp>
        <p:nvSpPr>
          <p:cNvPr id="7" name="TextBox 21">
            <a:extLst>
              <a:ext uri="{FF2B5EF4-FFF2-40B4-BE49-F238E27FC236}">
                <a16:creationId xmlns:a16="http://schemas.microsoft.com/office/drawing/2014/main" id="{AB2650DC-62AE-3D7A-7449-A05F0DC7CF47}"/>
              </a:ext>
            </a:extLst>
          </p:cNvPr>
          <p:cNvSpPr txBox="1">
            <a:spLocks noChangeArrowheads="1"/>
          </p:cNvSpPr>
          <p:nvPr/>
        </p:nvSpPr>
        <p:spPr bwMode="auto">
          <a:xfrm>
            <a:off x="2159884" y="3298479"/>
            <a:ext cx="20543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
        <p:nvSpPr>
          <p:cNvPr id="8" name="TextBox 21">
            <a:extLst>
              <a:ext uri="{FF2B5EF4-FFF2-40B4-BE49-F238E27FC236}">
                <a16:creationId xmlns:a16="http://schemas.microsoft.com/office/drawing/2014/main" id="{0A7497ED-07A2-F0CD-2222-1F7FA1854D66}"/>
              </a:ext>
            </a:extLst>
          </p:cNvPr>
          <p:cNvSpPr txBox="1">
            <a:spLocks noChangeArrowheads="1"/>
          </p:cNvSpPr>
          <p:nvPr/>
        </p:nvSpPr>
        <p:spPr bwMode="auto">
          <a:xfrm>
            <a:off x="1211387" y="5452303"/>
            <a:ext cx="31362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cover</a:t>
            </a:r>
          </a:p>
        </p:txBody>
      </p:sp>
      <p:pic>
        <p:nvPicPr>
          <p:cNvPr id="16" name="Picture 15">
            <a:extLst>
              <a:ext uri="{FF2B5EF4-FFF2-40B4-BE49-F238E27FC236}">
                <a16:creationId xmlns:a16="http://schemas.microsoft.com/office/drawing/2014/main" id="{896B49AB-8E98-B6C4-90E0-74DC6DDDBE54}"/>
              </a:ext>
            </a:extLst>
          </p:cNvPr>
          <p:cNvPicPr>
            <a:picLocks noChangeAspect="1"/>
          </p:cNvPicPr>
          <p:nvPr/>
        </p:nvPicPr>
        <p:blipFill>
          <a:blip r:embed="rId3"/>
          <a:stretch>
            <a:fillRect/>
          </a:stretch>
        </p:blipFill>
        <p:spPr>
          <a:xfrm>
            <a:off x="4393788" y="2948814"/>
            <a:ext cx="2428013" cy="1611931"/>
          </a:xfrm>
          <a:prstGeom prst="rect">
            <a:avLst/>
          </a:prstGeom>
        </p:spPr>
      </p:pic>
      <p:pic>
        <p:nvPicPr>
          <p:cNvPr id="18" name="Picture 17">
            <a:extLst>
              <a:ext uri="{FF2B5EF4-FFF2-40B4-BE49-F238E27FC236}">
                <a16:creationId xmlns:a16="http://schemas.microsoft.com/office/drawing/2014/main" id="{09E4DD9C-7D63-4C98-E2EF-2523FA1B2545}"/>
              </a:ext>
            </a:extLst>
          </p:cNvPr>
          <p:cNvPicPr>
            <a:picLocks noChangeAspect="1"/>
          </p:cNvPicPr>
          <p:nvPr/>
        </p:nvPicPr>
        <p:blipFill>
          <a:blip r:embed="rId4"/>
          <a:stretch>
            <a:fillRect/>
          </a:stretch>
        </p:blipFill>
        <p:spPr>
          <a:xfrm>
            <a:off x="6202086" y="4944945"/>
            <a:ext cx="1570865" cy="1605014"/>
          </a:xfrm>
          <a:prstGeom prst="rect">
            <a:avLst/>
          </a:prstGeom>
        </p:spPr>
      </p:pic>
      <p:pic>
        <p:nvPicPr>
          <p:cNvPr id="20" name="Picture 19">
            <a:extLst>
              <a:ext uri="{FF2B5EF4-FFF2-40B4-BE49-F238E27FC236}">
                <a16:creationId xmlns:a16="http://schemas.microsoft.com/office/drawing/2014/main" id="{84E48604-971E-636F-BF1E-B27431CD9DFE}"/>
              </a:ext>
            </a:extLst>
          </p:cNvPr>
          <p:cNvPicPr>
            <a:picLocks noChangeAspect="1"/>
          </p:cNvPicPr>
          <p:nvPr/>
        </p:nvPicPr>
        <p:blipFill>
          <a:blip r:embed="rId5"/>
          <a:stretch>
            <a:fillRect/>
          </a:stretch>
        </p:blipFill>
        <p:spPr>
          <a:xfrm>
            <a:off x="4347620" y="4944945"/>
            <a:ext cx="1570865" cy="1605014"/>
          </a:xfrm>
          <a:prstGeom prst="rect">
            <a:avLst/>
          </a:prstGeom>
        </p:spPr>
      </p:pic>
    </p:spTree>
    <p:extLst>
      <p:ext uri="{BB962C8B-B14F-4D97-AF65-F5344CB8AC3E}">
        <p14:creationId xmlns:p14="http://schemas.microsoft.com/office/powerpoint/2010/main" val="168974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undo</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unlucky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39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unhappy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unwell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42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6675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6259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70299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6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honor</a:t>
            </a:r>
          </a:p>
        </p:txBody>
      </p:sp>
      <p:sp>
        <p:nvSpPr>
          <p:cNvPr id="2" name="Rectangle 1">
            <a:extLst>
              <a:ext uri="{FF2B5EF4-FFF2-40B4-BE49-F238E27FC236}">
                <a16:creationId xmlns:a16="http://schemas.microsoft.com/office/drawing/2014/main" id="{4AF847E3-A911-4C0F-B6A2-9334BB260FA4}"/>
              </a:ext>
            </a:extLst>
          </p:cNvPr>
          <p:cNvSpPr/>
          <p:nvPr/>
        </p:nvSpPr>
        <p:spPr>
          <a:xfrm>
            <a:off x="4523992"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61212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59875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486402" y="3893953"/>
            <a:ext cx="113925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634119"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9527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6FC1C984-FC02-CC1B-C274-6721185D378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57223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1055FEDB-CFFB-B68E-F074-17AFF0A73BD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651199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trip was truly unlike any other.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86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unlock the car so I can unload it.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8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Tell me the truth, why does he look so unhappy?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Unlucky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40338" y="136410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Something very unlucky happened to Lee last week. As he was walking into his classroom, he did not see the puddle on the floor. He slid and fell in front of his entire class. That’s not even the worst part! Lee was holding a jar of marbles with the lid unscrewed. When he fell, the marbles flew everywhere.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Lee laid on the floor, covered his face, and wanted to cry. But then, all of a sudden, his best friend, Jayvon, sat down next to him. Jayvon uncovered Lee’s face and helped him up. “Don’t worry,” Jayvon said, “people fall all the time.” At first, Lee felt uneasy. When he looked around at his classmates, nobody made fun of him for falling.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Instead, Lee’s classmates began picking up all the marbles that spilled. Some of  them even told him about times when mistakes like this happened to them. It turns out, it is not that unusual to slip and fall. “I am thankful to have such nice friends,” Lee said.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759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964</TotalTime>
  <Words>1051</Words>
  <Application>Microsoft Macintosh PowerPoint</Application>
  <PresentationFormat>On-screen Show (4:3)</PresentationFormat>
  <Paragraphs>169</Paragraphs>
  <Slides>83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83</vt:i4>
      </vt:variant>
    </vt:vector>
  </HeadingPairs>
  <TitlesOfParts>
    <vt:vector size="90" baseType="lpstr">
      <vt:lpstr>Arial</vt:lpstr>
      <vt:lpstr>Calibri</vt:lpstr>
      <vt:lpstr>Calibri Light</vt:lpstr>
      <vt:lpstr>Century Gothic</vt:lpstr>
      <vt:lpstr>Gentona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2022-09-25T21:55:52Z</dcterms:modified>
</cp:coreProperties>
</file>