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3"/>
  </p:notesMasterIdLst>
  <p:sldIdLst>
    <p:sldId id="2247" r:id="rId3"/>
    <p:sldId id="2199" r:id="rId4"/>
    <p:sldId id="3049" r:id="rId5"/>
    <p:sldId id="2248" r:id="rId6"/>
    <p:sldId id="2240" r:id="rId7"/>
    <p:sldId id="2238" r:id="rId8"/>
    <p:sldId id="2241" r:id="rId9"/>
    <p:sldId id="2198" r:id="rId10"/>
    <p:sldId id="3519" r:id="rId11"/>
    <p:sldId id="3520" r:id="rId12"/>
    <p:sldId id="3497" r:id="rId13"/>
    <p:sldId id="3498" r:id="rId14"/>
    <p:sldId id="3499" r:id="rId15"/>
    <p:sldId id="3500" r:id="rId16"/>
    <p:sldId id="3501" r:id="rId17"/>
    <p:sldId id="3502" r:id="rId18"/>
    <p:sldId id="3503" r:id="rId19"/>
    <p:sldId id="3504" r:id="rId20"/>
    <p:sldId id="3505" r:id="rId21"/>
    <p:sldId id="3506" r:id="rId22"/>
    <p:sldId id="3507" r:id="rId23"/>
    <p:sldId id="3508" r:id="rId24"/>
    <p:sldId id="3510" r:id="rId25"/>
    <p:sldId id="3511" r:id="rId26"/>
    <p:sldId id="3512" r:id="rId27"/>
    <p:sldId id="3513" r:id="rId28"/>
    <p:sldId id="3514" r:id="rId29"/>
    <p:sldId id="3515" r:id="rId30"/>
    <p:sldId id="3516" r:id="rId31"/>
    <p:sldId id="3517" r:id="rId32"/>
    <p:sldId id="3518" r:id="rId33"/>
    <p:sldId id="2242" r:id="rId34"/>
    <p:sldId id="2200" r:id="rId35"/>
    <p:sldId id="2201" r:id="rId36"/>
    <p:sldId id="2243" r:id="rId37"/>
    <p:sldId id="2202" r:id="rId38"/>
    <p:sldId id="2244" r:id="rId39"/>
    <p:sldId id="2203" r:id="rId40"/>
    <p:sldId id="3652" r:id="rId41"/>
    <p:sldId id="3653" r:id="rId42"/>
    <p:sldId id="3654" r:id="rId43"/>
    <p:sldId id="3655" r:id="rId44"/>
    <p:sldId id="3987" r:id="rId45"/>
    <p:sldId id="4233" r:id="rId46"/>
    <p:sldId id="4234" r:id="rId47"/>
    <p:sldId id="4235" r:id="rId48"/>
    <p:sldId id="4236" r:id="rId49"/>
    <p:sldId id="2213" r:id="rId50"/>
    <p:sldId id="2214" r:id="rId51"/>
    <p:sldId id="2245" r:id="rId52"/>
    <p:sldId id="2216" r:id="rId53"/>
    <p:sldId id="2250" r:id="rId54"/>
    <p:sldId id="2217" r:id="rId55"/>
    <p:sldId id="368" r:id="rId56"/>
    <p:sldId id="4242" r:id="rId57"/>
    <p:sldId id="4243" r:id="rId58"/>
    <p:sldId id="4244" r:id="rId59"/>
    <p:sldId id="4214" r:id="rId60"/>
    <p:sldId id="4241" r:id="rId61"/>
    <p:sldId id="2221" r:id="rId62"/>
    <p:sldId id="2222" r:id="rId63"/>
    <p:sldId id="2224" r:id="rId64"/>
    <p:sldId id="2226" r:id="rId65"/>
    <p:sldId id="2227" r:id="rId66"/>
    <p:sldId id="1046" r:id="rId67"/>
    <p:sldId id="758" r:id="rId68"/>
    <p:sldId id="759" r:id="rId69"/>
    <p:sldId id="2228" r:id="rId70"/>
    <p:sldId id="2223" r:id="rId71"/>
    <p:sldId id="2230" r:id="rId72"/>
    <p:sldId id="2595" r:id="rId73"/>
    <p:sldId id="2596" r:id="rId74"/>
    <p:sldId id="2597" r:id="rId75"/>
    <p:sldId id="2234" r:id="rId76"/>
    <p:sldId id="2235" r:id="rId77"/>
    <p:sldId id="2158" r:id="rId78"/>
    <p:sldId id="2159" r:id="rId79"/>
    <p:sldId id="2166"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97"/>
    <p:restoredTop sz="78695"/>
  </p:normalViewPr>
  <p:slideViewPr>
    <p:cSldViewPr snapToGrid="0" snapToObjects="1">
      <p:cViewPr varScale="1">
        <p:scale>
          <a:sx n="82" d="100"/>
          <a:sy n="82" d="100"/>
        </p:scale>
        <p:origin x="176" y="4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26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Students have learned that OR spells /er/ in words that start with W (e.g., work), but OR /er/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3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94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75788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44380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10483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145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388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8389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7783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45347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7244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3614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11741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7427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90856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469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53330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7124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8781701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102</a:t>
            </a:r>
          </a:p>
          <a:p>
            <a:pPr algn="ctr"/>
            <a:r>
              <a:rPr lang="en-US" sz="60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56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07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025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456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6038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8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21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687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687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4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372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9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29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2394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62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5330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149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83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590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42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1182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047220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102</a:t>
            </a:r>
          </a:p>
          <a:p>
            <a:pPr algn="ctr"/>
            <a:r>
              <a:rPr lang="en-US" sz="48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2612336" y="3345329"/>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3464304" y="4886243"/>
            <a:ext cx="22153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4719433" y="3345329"/>
            <a:ext cx="19318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1260965"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CCCBCC69-A5C3-807D-5CAD-FD5851B8BCFE}"/>
              </a:ext>
            </a:extLst>
          </p:cNvPr>
          <p:cNvSpPr txBox="1">
            <a:spLocks noChangeArrowheads="1"/>
          </p:cNvSpPr>
          <p:nvPr/>
        </p:nvSpPr>
        <p:spPr bwMode="auto">
          <a:xfrm>
            <a:off x="6049101"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130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without sleep</a:t>
            </a:r>
          </a:p>
        </p:txBody>
      </p:sp>
    </p:spTree>
    <p:extLst>
      <p:ext uri="{BB962C8B-B14F-4D97-AF65-F5344CB8AC3E}">
        <p14:creationId xmlns:p14="http://schemas.microsoft.com/office/powerpoint/2010/main" val="4963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full of help</a:t>
            </a:r>
          </a:p>
        </p:txBody>
      </p:sp>
    </p:spTree>
    <p:extLst>
      <p:ext uri="{BB962C8B-B14F-4D97-AF65-F5344CB8AC3E}">
        <p14:creationId xmlns:p14="http://schemas.microsoft.com/office/powerpoint/2010/main" val="20140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helpless</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helpful</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noProof="0" dirty="0">
                <a:solidFill>
                  <a:prstClr val="black"/>
                </a:solidFill>
                <a:latin typeface="Century Gothic"/>
                <a:sym typeface="Century Gothic"/>
              </a:rPr>
              <a:t>t</a:t>
            </a: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hankfu</a:t>
            </a:r>
            <a:r>
              <a:rPr lang="en-US" sz="8000" b="1" noProof="0" dirty="0">
                <a:solidFill>
                  <a:prstClr val="black"/>
                </a:solidFill>
                <a:latin typeface="Century Gothic"/>
                <a:sym typeface="Century Gothic"/>
              </a:rPr>
              <a:t>l</a:t>
            </a: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useful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painful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478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hopeful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skillful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graceful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33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countless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endless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clueless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9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spotless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flawless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harmless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07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102</a:t>
            </a:r>
          </a:p>
          <a:p>
            <a:pPr algn="ctr"/>
            <a:r>
              <a:rPr lang="en-US" sz="4800" b="1" dirty="0">
                <a:solidFill>
                  <a:srgbClr val="E05436"/>
                </a:solidFill>
                <a:latin typeface="Century Gothic" panose="020B0502020202020204" pitchFamily="34" charset="0"/>
              </a:rPr>
              <a:t>-less, -ful</a:t>
            </a:r>
          </a:p>
        </p:txBody>
      </p:sp>
    </p:spTree>
    <p:extLst>
      <p:ext uri="{BB962C8B-B14F-4D97-AF65-F5344CB8AC3E}">
        <p14:creationId xmlns:p14="http://schemas.microsoft.com/office/powerpoint/2010/main" val="1421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2612336" y="3345329"/>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3464304" y="4886243"/>
            <a:ext cx="22153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4719433" y="3345329"/>
            <a:ext cx="19318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1260965"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0" name="TextBox 21">
            <a:extLst>
              <a:ext uri="{FF2B5EF4-FFF2-40B4-BE49-F238E27FC236}">
                <a16:creationId xmlns:a16="http://schemas.microsoft.com/office/drawing/2014/main" id="{CCCBCC69-A5C3-807D-5CAD-FD5851B8BCFE}"/>
              </a:ext>
            </a:extLst>
          </p:cNvPr>
          <p:cNvSpPr txBox="1">
            <a:spLocks noChangeArrowheads="1"/>
          </p:cNvSpPr>
          <p:nvPr/>
        </p:nvSpPr>
        <p:spPr bwMode="auto">
          <a:xfrm>
            <a:off x="6049101" y="4886243"/>
            <a:ext cx="18339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087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sleep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less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without sleep</a:t>
            </a:r>
          </a:p>
        </p:txBody>
      </p:sp>
    </p:spTree>
    <p:extLst>
      <p:ext uri="{BB962C8B-B14F-4D97-AF65-F5344CB8AC3E}">
        <p14:creationId xmlns:p14="http://schemas.microsoft.com/office/powerpoint/2010/main" val="29473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682679"/>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ful</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full of help</a:t>
            </a:r>
          </a:p>
        </p:txBody>
      </p:sp>
    </p:spTree>
    <p:extLst>
      <p:ext uri="{BB962C8B-B14F-4D97-AF65-F5344CB8AC3E}">
        <p14:creationId xmlns:p14="http://schemas.microsoft.com/office/powerpoint/2010/main" val="2789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clueless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speechless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wishful</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delightful</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21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honor</a:t>
            </a:r>
          </a:p>
        </p:txBody>
      </p:sp>
      <p:sp>
        <p:nvSpPr>
          <p:cNvPr id="2" name="Rectangle 1">
            <a:extLst>
              <a:ext uri="{FF2B5EF4-FFF2-40B4-BE49-F238E27FC236}">
                <a16:creationId xmlns:a16="http://schemas.microsoft.com/office/drawing/2014/main" id="{4AF847E3-A911-4C0F-B6A2-9334BB260FA4}"/>
              </a:ext>
            </a:extLst>
          </p:cNvPr>
          <p:cNvSpPr/>
          <p:nvPr/>
        </p:nvSpPr>
        <p:spPr>
          <a:xfrm>
            <a:off x="4523992"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61212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59875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486402" y="3893953"/>
            <a:ext cx="113925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634119"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952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trophy was such an honor, I am speechless.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6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floor is spotless after endless cleaning.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7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thankful for the useful gifts.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3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Dreadful Stormy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0338"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Today Hailey was feeling restless. She wanted so badly to go outside and play but there was a huge storm. The wind was blowing powerfully, and the rain was extremely heavy. It was not safe for Hailey to go outside. She was clueless about how to have fun inside and started to become hopeless.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7959408"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she was searching her room for something to play with, she found an old box hidden deep under her bed. She assumed it was full of useless junk, but when she opened it, she found one of her old games.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Hailey lost the game a long time ago and was thankful to find it. At last, she was feeling hopeful. She showed the game to her sister, and they played for countless hours. It was delightful. They didn’t even realize the storm had passed. What Hailey assumed would be a pointless day turned out to be delightful!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25253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838</Words>
  <Application>Microsoft Macintosh PowerPoint</Application>
  <PresentationFormat>On-screen Show (4:3)</PresentationFormat>
  <Paragraphs>150</Paragraphs>
  <Slides>80</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Calibri</vt:lpstr>
      <vt:lpstr>Calibri Light</vt:lpstr>
      <vt:lpstr>Century Gothic</vt:lpstr>
      <vt:lpstr>Gentona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2022-09-25T21:55:22Z</dcterms:modified>
</cp:coreProperties>
</file>