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0"/>
  </p:notesMasterIdLst>
  <p:sldIdLst>
    <p:sldId id="2247" r:id="rId2"/>
    <p:sldId id="2199" r:id="rId3"/>
    <p:sldId id="3049" r:id="rId4"/>
    <p:sldId id="2248" r:id="rId5"/>
    <p:sldId id="2240" r:id="rId6"/>
    <p:sldId id="2238" r:id="rId7"/>
    <p:sldId id="2241" r:id="rId8"/>
    <p:sldId id="2198" r:id="rId9"/>
    <p:sldId id="4563" r:id="rId10"/>
    <p:sldId id="4584" r:id="rId11"/>
    <p:sldId id="4564" r:id="rId12"/>
    <p:sldId id="4565" r:id="rId13"/>
    <p:sldId id="4566" r:id="rId14"/>
    <p:sldId id="4567" r:id="rId15"/>
    <p:sldId id="4568" r:id="rId16"/>
    <p:sldId id="4569" r:id="rId17"/>
    <p:sldId id="4571" r:id="rId18"/>
    <p:sldId id="4570" r:id="rId19"/>
    <p:sldId id="4572" r:id="rId20"/>
    <p:sldId id="4573" r:id="rId21"/>
    <p:sldId id="4574" r:id="rId22"/>
    <p:sldId id="4575" r:id="rId23"/>
    <p:sldId id="4576" r:id="rId24"/>
    <p:sldId id="4577" r:id="rId25"/>
    <p:sldId id="4578" r:id="rId26"/>
    <p:sldId id="4579" r:id="rId27"/>
    <p:sldId id="4580" r:id="rId28"/>
    <p:sldId id="4581" r:id="rId29"/>
    <p:sldId id="4582" r:id="rId30"/>
    <p:sldId id="2242" r:id="rId31"/>
    <p:sldId id="2200" r:id="rId32"/>
    <p:sldId id="2201" r:id="rId33"/>
    <p:sldId id="2243" r:id="rId34"/>
    <p:sldId id="2202" r:id="rId35"/>
    <p:sldId id="2244" r:id="rId36"/>
    <p:sldId id="2203" r:id="rId37"/>
    <p:sldId id="3643" r:id="rId38"/>
    <p:sldId id="3644" r:id="rId39"/>
    <p:sldId id="3645" r:id="rId40"/>
    <p:sldId id="3646" r:id="rId41"/>
    <p:sldId id="3370" r:id="rId42"/>
    <p:sldId id="3648" r:id="rId43"/>
    <p:sldId id="3981" r:id="rId44"/>
    <p:sldId id="3982" r:id="rId45"/>
    <p:sldId id="4234" r:id="rId46"/>
    <p:sldId id="2213" r:id="rId47"/>
    <p:sldId id="2214" r:id="rId48"/>
    <p:sldId id="2245" r:id="rId49"/>
    <p:sldId id="2216" r:id="rId50"/>
    <p:sldId id="2250" r:id="rId51"/>
    <p:sldId id="2217" r:id="rId52"/>
    <p:sldId id="368" r:id="rId53"/>
    <p:sldId id="4600" r:id="rId54"/>
    <p:sldId id="4601" r:id="rId55"/>
    <p:sldId id="4602" r:id="rId56"/>
    <p:sldId id="2396" r:id="rId57"/>
    <p:sldId id="4598" r:id="rId58"/>
    <p:sldId id="2221" r:id="rId59"/>
    <p:sldId id="2222" r:id="rId60"/>
    <p:sldId id="2224" r:id="rId61"/>
    <p:sldId id="2226" r:id="rId62"/>
    <p:sldId id="2227" r:id="rId63"/>
    <p:sldId id="989" r:id="rId64"/>
    <p:sldId id="1046" r:id="rId65"/>
    <p:sldId id="2228" r:id="rId66"/>
    <p:sldId id="2223" r:id="rId67"/>
    <p:sldId id="2230" r:id="rId68"/>
    <p:sldId id="2589" r:id="rId69"/>
    <p:sldId id="2590" r:id="rId70"/>
    <p:sldId id="2591" r:id="rId71"/>
    <p:sldId id="2234" r:id="rId72"/>
    <p:sldId id="2235" r:id="rId73"/>
    <p:sldId id="2158" r:id="rId74"/>
    <p:sldId id="2159" r:id="rId75"/>
    <p:sldId id="4591" r:id="rId76"/>
    <p:sldId id="4599" r:id="rId77"/>
    <p:sldId id="2225" r:id="rId78"/>
    <p:sldId id="2236"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670"/>
  </p:normalViewPr>
  <p:slideViewPr>
    <p:cSldViewPr snapToGrid="0" snapToObjects="1">
      <p:cViewPr varScale="1">
        <p:scale>
          <a:sx n="104" d="100"/>
          <a:sy n="104" d="100"/>
        </p:scale>
        <p:origin x="2152"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0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ə</a:t>
            </a:r>
            <a:r>
              <a:rPr lang="en-US" dirty="0"/>
              <a:t>/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7091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1183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269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2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36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02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7584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254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100</a:t>
            </a:r>
          </a:p>
          <a:p>
            <a:pPr algn="ctr"/>
            <a:r>
              <a:rPr lang="en-US" sz="6000" b="1" dirty="0">
                <a:solidFill>
                  <a:srgbClr val="E05436"/>
                </a:solidFill>
                <a:latin typeface="Century Gothic" panose="020B0502020202020204" pitchFamily="34" charset="0"/>
              </a:rPr>
              <a:t>-er/-</a:t>
            </a:r>
            <a:r>
              <a:rPr lang="en-US" sz="6000" b="1" dirty="0" err="1">
                <a:solidFill>
                  <a:srgbClr val="E05436"/>
                </a:solidFill>
                <a:latin typeface="Century Gothic" panose="020B0502020202020204" pitchFamily="34" charset="0"/>
              </a:rPr>
              <a:t>est</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kn</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08878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wr</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915690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mb</a:t>
            </a:r>
          </a:p>
        </p:txBody>
      </p:sp>
    </p:spTree>
    <p:extLst>
      <p:ext uri="{BB962C8B-B14F-4D97-AF65-F5344CB8AC3E}">
        <p14:creationId xmlns:p14="http://schemas.microsoft.com/office/powerpoint/2010/main" val="820589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ou</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743685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ow</a:t>
            </a:r>
          </a:p>
        </p:txBody>
      </p:sp>
    </p:spTree>
    <p:extLst>
      <p:ext uri="{BB962C8B-B14F-4D97-AF65-F5344CB8AC3E}">
        <p14:creationId xmlns:p14="http://schemas.microsoft.com/office/powerpoint/2010/main" val="113605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oi</a:t>
            </a:r>
          </a:p>
        </p:txBody>
      </p:sp>
    </p:spTree>
    <p:extLst>
      <p:ext uri="{BB962C8B-B14F-4D97-AF65-F5344CB8AC3E}">
        <p14:creationId xmlns:p14="http://schemas.microsoft.com/office/powerpoint/2010/main" val="4146341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oy</a:t>
            </a:r>
          </a:p>
        </p:txBody>
      </p:sp>
    </p:spTree>
    <p:extLst>
      <p:ext uri="{BB962C8B-B14F-4D97-AF65-F5344CB8AC3E}">
        <p14:creationId xmlns:p14="http://schemas.microsoft.com/office/powerpoint/2010/main" val="3866357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ea</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939041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a:t>
            </a:r>
          </a:p>
        </p:txBody>
      </p:sp>
    </p:spTree>
    <p:extLst>
      <p:ext uri="{BB962C8B-B14F-4D97-AF65-F5344CB8AC3E}">
        <p14:creationId xmlns:p14="http://schemas.microsoft.com/office/powerpoint/2010/main" val="2842581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aw</a:t>
            </a:r>
          </a:p>
        </p:txBody>
      </p:sp>
    </p:spTree>
    <p:extLst>
      <p:ext uri="{BB962C8B-B14F-4D97-AF65-F5344CB8AC3E}">
        <p14:creationId xmlns:p14="http://schemas.microsoft.com/office/powerpoint/2010/main" val="327083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a:t>
            </a:r>
          </a:p>
        </p:txBody>
      </p:sp>
    </p:spTree>
    <p:extLst>
      <p:ext uri="{BB962C8B-B14F-4D97-AF65-F5344CB8AC3E}">
        <p14:creationId xmlns:p14="http://schemas.microsoft.com/office/powerpoint/2010/main" val="395610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augh</a:t>
            </a:r>
          </a:p>
        </p:txBody>
      </p:sp>
    </p:spTree>
    <p:extLst>
      <p:ext uri="{BB962C8B-B14F-4D97-AF65-F5344CB8AC3E}">
        <p14:creationId xmlns:p14="http://schemas.microsoft.com/office/powerpoint/2010/main" val="2573725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ew</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1437151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ui</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2647995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ue</a:t>
            </a:r>
            <a:endParaRPr lang="en-US" sz="23900" b="1" dirty="0">
              <a:latin typeface="Century Gothic" panose="020B0502020202020204" pitchFamily="34" charset="0"/>
            </a:endParaRPr>
          </a:p>
        </p:txBody>
      </p:sp>
    </p:spTree>
    <p:extLst>
      <p:ext uri="{BB962C8B-B14F-4D97-AF65-F5344CB8AC3E}">
        <p14:creationId xmlns:p14="http://schemas.microsoft.com/office/powerpoint/2010/main" val="3389534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oo</a:t>
            </a:r>
          </a:p>
        </p:txBody>
      </p:sp>
    </p:spTree>
    <p:extLst>
      <p:ext uri="{BB962C8B-B14F-4D97-AF65-F5344CB8AC3E}">
        <p14:creationId xmlns:p14="http://schemas.microsoft.com/office/powerpoint/2010/main" val="83126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u</a:t>
            </a:r>
          </a:p>
        </p:txBody>
      </p:sp>
    </p:spTree>
    <p:extLst>
      <p:ext uri="{BB962C8B-B14F-4D97-AF65-F5344CB8AC3E}">
        <p14:creationId xmlns:p14="http://schemas.microsoft.com/office/powerpoint/2010/main" val="1800171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err="1">
                <a:latin typeface="Century Gothic" panose="020B0502020202020204" pitchFamily="34" charset="0"/>
              </a:rPr>
              <a:t>ie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60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0654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oa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248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a:extLst>
              <a:ext uri="{FF2B5EF4-FFF2-40B4-BE49-F238E27FC236}">
                <a16:creationId xmlns:a16="http://schemas.microsoft.com/office/drawing/2014/main" id="{D87C0505-1801-7248-F756-E48E2CFA3A4F}"/>
              </a:ext>
            </a:extLst>
          </p:cNvPr>
          <p:cNvSpPr txBox="1">
            <a:spLocks noChangeArrowheads="1"/>
          </p:cNvSpPr>
          <p:nvPr/>
        </p:nvSpPr>
        <p:spPr bwMode="auto">
          <a:xfrm>
            <a:off x="1565203" y="358417"/>
            <a:ext cx="6013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Adjectives</a:t>
            </a:r>
          </a:p>
        </p:txBody>
      </p:sp>
      <p:sp>
        <p:nvSpPr>
          <p:cNvPr id="6" name="Content Placeholder 2">
            <a:extLst>
              <a:ext uri="{FF2B5EF4-FFF2-40B4-BE49-F238E27FC236}">
                <a16:creationId xmlns:a16="http://schemas.microsoft.com/office/drawing/2014/main" id="{E45A53B2-E6CD-02EA-6CC0-E3B43CEEBB8A}"/>
              </a:ext>
            </a:extLst>
          </p:cNvPr>
          <p:cNvSpPr txBox="1">
            <a:spLocks/>
          </p:cNvSpPr>
          <p:nvPr/>
        </p:nvSpPr>
        <p:spPr>
          <a:xfrm>
            <a:off x="699335" y="2187229"/>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give us more information about people, places, and things</a:t>
            </a:r>
          </a:p>
        </p:txBody>
      </p:sp>
    </p:spTree>
    <p:extLst>
      <p:ext uri="{BB962C8B-B14F-4D97-AF65-F5344CB8AC3E}">
        <p14:creationId xmlns:p14="http://schemas.microsoft.com/office/powerpoint/2010/main" val="2156312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C96E8-0356-EC63-C4FB-9F261C08A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283" y="1171384"/>
            <a:ext cx="4627526" cy="2313763"/>
          </a:xfrm>
          <a:prstGeom prst="rect">
            <a:avLst/>
          </a:prstGeom>
        </p:spPr>
      </p:pic>
      <p:pic>
        <p:nvPicPr>
          <p:cNvPr id="3" name="Picture 2">
            <a:extLst>
              <a:ext uri="{FF2B5EF4-FFF2-40B4-BE49-F238E27FC236}">
                <a16:creationId xmlns:a16="http://schemas.microsoft.com/office/drawing/2014/main" id="{E6690B20-6230-C1E4-5EBF-B51F6C7B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496111"/>
            <a:ext cx="3767960" cy="2313763"/>
          </a:xfrm>
          <a:prstGeom prst="rect">
            <a:avLst/>
          </a:prstGeom>
        </p:spPr>
      </p:pic>
      <p:sp>
        <p:nvSpPr>
          <p:cNvPr id="4" name="Title 1">
            <a:extLst>
              <a:ext uri="{FF2B5EF4-FFF2-40B4-BE49-F238E27FC236}">
                <a16:creationId xmlns:a16="http://schemas.microsoft.com/office/drawing/2014/main" id="{EAB901F0-7AE9-FBCD-7A27-AF33B41F884B}"/>
              </a:ext>
            </a:extLst>
          </p:cNvPr>
          <p:cNvSpPr txBox="1">
            <a:spLocks/>
          </p:cNvSpPr>
          <p:nvPr/>
        </p:nvSpPr>
        <p:spPr>
          <a:xfrm>
            <a:off x="416577" y="980407"/>
            <a:ext cx="5390665" cy="1981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I see a </a:t>
            </a:r>
            <a:r>
              <a:rPr kumimoji="0" lang="en-US" sz="5400" b="1" i="0" u="sng"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red</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car. </a:t>
            </a:r>
          </a:p>
        </p:txBody>
      </p:sp>
      <p:sp>
        <p:nvSpPr>
          <p:cNvPr id="5" name="Title 1">
            <a:extLst>
              <a:ext uri="{FF2B5EF4-FFF2-40B4-BE49-F238E27FC236}">
                <a16:creationId xmlns:a16="http://schemas.microsoft.com/office/drawing/2014/main" id="{F8CFBF96-8DD5-2D3F-C722-56C1F852FE52}"/>
              </a:ext>
            </a:extLst>
          </p:cNvPr>
          <p:cNvSpPr txBox="1">
            <a:spLocks/>
          </p:cNvSpPr>
          <p:nvPr/>
        </p:nvSpPr>
        <p:spPr>
          <a:xfrm>
            <a:off x="416577" y="3895803"/>
            <a:ext cx="5727549" cy="198179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I see a </a:t>
            </a:r>
            <a:r>
              <a:rPr kumimoji="0" lang="en-US" sz="5400" b="1" i="0" u="sng"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blue</a:t>
            </a:r>
            <a:r>
              <a:rPr kumimoji="0" lang="en-US" sz="5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car.</a:t>
            </a:r>
          </a:p>
        </p:txBody>
      </p:sp>
    </p:spTree>
    <p:extLst>
      <p:ext uri="{BB962C8B-B14F-4D97-AF65-F5344CB8AC3E}">
        <p14:creationId xmlns:p14="http://schemas.microsoft.com/office/powerpoint/2010/main" val="98349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Morphemes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word parts that change a word’s meaning</a:t>
            </a:r>
          </a:p>
        </p:txBody>
      </p:sp>
    </p:spTree>
    <p:extLst>
      <p:ext uri="{BB962C8B-B14F-4D97-AF65-F5344CB8AC3E}">
        <p14:creationId xmlns:p14="http://schemas.microsoft.com/office/powerpoint/2010/main" val="3276930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100</a:t>
            </a:r>
          </a:p>
          <a:p>
            <a:pPr algn="ctr"/>
            <a:r>
              <a:rPr lang="en-US" sz="4800" b="1" dirty="0">
                <a:solidFill>
                  <a:srgbClr val="E05436"/>
                </a:solidFill>
                <a:latin typeface="Century Gothic" panose="020B0502020202020204" pitchFamily="34" charset="0"/>
              </a:rPr>
              <a:t>-er/-</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699338"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4887713"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9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Mae is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taller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than Jamie.</a:t>
            </a:r>
          </a:p>
        </p:txBody>
      </p:sp>
    </p:spTree>
    <p:extLst>
      <p:ext uri="{BB962C8B-B14F-4D97-AF65-F5344CB8AC3E}">
        <p14:creationId xmlns:p14="http://schemas.microsoft.com/office/powerpoint/2010/main" val="47194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61999" y="3767555"/>
            <a:ext cx="76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 is the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fastest </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 on the team. </a:t>
            </a:r>
          </a:p>
        </p:txBody>
      </p:sp>
    </p:spTree>
    <p:extLst>
      <p:ext uri="{BB962C8B-B14F-4D97-AF65-F5344CB8AC3E}">
        <p14:creationId xmlns:p14="http://schemas.microsoft.com/office/powerpoint/2010/main" val="285110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highest</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477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smallest</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sharper</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softer</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tallest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shortest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longest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357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newer</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hardest</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shorter</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100</a:t>
            </a:r>
          </a:p>
          <a:p>
            <a:pPr algn="ctr"/>
            <a:r>
              <a:rPr lang="en-US" sz="4800" b="1" dirty="0">
                <a:solidFill>
                  <a:srgbClr val="E05436"/>
                </a:solidFill>
                <a:latin typeface="Century Gothic" panose="020B0502020202020204" pitchFamily="34" charset="0"/>
              </a:rPr>
              <a:t>-er/-</a:t>
            </a:r>
            <a:r>
              <a:rPr lang="en-US" sz="4800" b="1" dirty="0" err="1">
                <a:solidFill>
                  <a:srgbClr val="E05436"/>
                </a:solidFill>
                <a:latin typeface="Century Gothic" panose="020B0502020202020204" pitchFamily="34" charset="0"/>
              </a:rPr>
              <a:t>est</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morpheme added to the end of a word</a:t>
            </a:r>
          </a:p>
        </p:txBody>
      </p:sp>
      <p:sp>
        <p:nvSpPr>
          <p:cNvPr id="4" name="TextBox 21">
            <a:extLst>
              <a:ext uri="{FF2B5EF4-FFF2-40B4-BE49-F238E27FC236}">
                <a16:creationId xmlns:a16="http://schemas.microsoft.com/office/drawing/2014/main" id="{581D898D-A53A-67FA-34DA-CC4FF7B57401}"/>
              </a:ext>
            </a:extLst>
          </p:cNvPr>
          <p:cNvSpPr txBox="1">
            <a:spLocks noChangeArrowheads="1"/>
          </p:cNvSpPr>
          <p:nvPr/>
        </p:nvSpPr>
        <p:spPr bwMode="auto">
          <a:xfrm>
            <a:off x="699338"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5" name="TextBox 21">
            <a:extLst>
              <a:ext uri="{FF2B5EF4-FFF2-40B4-BE49-F238E27FC236}">
                <a16:creationId xmlns:a16="http://schemas.microsoft.com/office/drawing/2014/main" id="{54C9948F-C279-15F2-E71B-D0EE6CC28D1C}"/>
              </a:ext>
            </a:extLst>
          </p:cNvPr>
          <p:cNvSpPr txBox="1">
            <a:spLocks noChangeArrowheads="1"/>
          </p:cNvSpPr>
          <p:nvPr/>
        </p:nvSpPr>
        <p:spPr bwMode="auto">
          <a:xfrm>
            <a:off x="4887713" y="4558962"/>
            <a:ext cx="3556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066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more than</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344904" y="3767555"/>
            <a:ext cx="845419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Mae is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taller</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than Jamie.</a:t>
            </a:r>
          </a:p>
        </p:txBody>
      </p:sp>
    </p:spTree>
    <p:extLst>
      <p:ext uri="{BB962C8B-B14F-4D97-AF65-F5344CB8AC3E}">
        <p14:creationId xmlns:p14="http://schemas.microsoft.com/office/powerpoint/2010/main" val="158297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60344E91-DA07-C153-DAA4-A4189087DBC6}"/>
              </a:ext>
            </a:extLst>
          </p:cNvPr>
          <p:cNvSpPr txBox="1">
            <a:spLocks noChangeArrowheads="1"/>
          </p:cNvSpPr>
          <p:nvPr/>
        </p:nvSpPr>
        <p:spPr bwMode="auto">
          <a:xfrm>
            <a:off x="1565203" y="358417"/>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est</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620AD2A6-7179-3CE9-6F84-0AC330C5BCD6}"/>
              </a:ext>
            </a:extLst>
          </p:cNvPr>
          <p:cNvSpPr txBox="1">
            <a:spLocks noChangeArrowheads="1"/>
          </p:cNvSpPr>
          <p:nvPr/>
        </p:nvSpPr>
        <p:spPr bwMode="auto">
          <a:xfrm>
            <a:off x="1565203" y="1982450"/>
            <a:ext cx="601359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most</a:t>
            </a:r>
          </a:p>
        </p:txBody>
      </p:sp>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761999" y="3767555"/>
            <a:ext cx="76199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Ty is the </a:t>
            </a:r>
            <a:r>
              <a:rPr kumimoji="0" lang="en-US" altLang="en-US" sz="5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fastest </a:t>
            </a: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person on the team. </a:t>
            </a:r>
          </a:p>
        </p:txBody>
      </p:sp>
    </p:spTree>
    <p:extLst>
      <p:ext uri="{BB962C8B-B14F-4D97-AF65-F5344CB8AC3E}">
        <p14:creationId xmlns:p14="http://schemas.microsoft.com/office/powerpoint/2010/main" val="280782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16079" y="1970569"/>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higher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16079" y="4116800"/>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highest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12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116079" y="1970569"/>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newer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116079" y="4116800"/>
            <a:ext cx="8911842"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newest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97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about</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50689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3558486"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6241857"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2517427" y="4042219"/>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B2979BE9-9A23-D63E-89DB-38D89FD9573F}"/>
              </a:ext>
            </a:extLst>
          </p:cNvPr>
          <p:cNvCxnSpPr>
            <a:cxnSpLocks/>
          </p:cNvCxnSpPr>
          <p:nvPr/>
        </p:nvCxnSpPr>
        <p:spPr>
          <a:xfrm>
            <a:off x="4661942" y="3816906"/>
            <a:ext cx="145404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DA2009-3706-6C53-EE5C-9FC5CBA2BD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068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answer</a:t>
            </a:r>
            <a:endParaRPr kumimoji="0" lang="en-US" sz="11500" b="1" i="0" u="none" strike="noStrike" kern="1200" cap="none" spc="300" normalizeH="0" baseline="0" noProof="0">
              <a:ln>
                <a:noFill/>
              </a:ln>
              <a:solidFill>
                <a:prstClr val="black"/>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967524"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92E41E8-9172-43A4-B811-D91CC74F3C81}"/>
              </a:ext>
            </a:extLst>
          </p:cNvPr>
          <p:cNvSpPr/>
          <p:nvPr/>
        </p:nvSpPr>
        <p:spPr>
          <a:xfrm>
            <a:off x="2189075"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3026CBD-93E0-42D4-B97F-A6B34800BBC2}"/>
              </a:ext>
            </a:extLst>
          </p:cNvPr>
          <p:cNvSpPr/>
          <p:nvPr/>
        </p:nvSpPr>
        <p:spPr>
          <a:xfrm>
            <a:off x="3745973" y="40377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59A08DDE-FFAC-354B-9967-4A6343D3949E}"/>
              </a:ext>
            </a:extLst>
          </p:cNvPr>
          <p:cNvSpPr/>
          <p:nvPr/>
        </p:nvSpPr>
        <p:spPr>
          <a:xfrm>
            <a:off x="4730405" y="403775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45D0E56-4565-D643-AFF5-E3B57B9E2757}"/>
              </a:ext>
            </a:extLst>
          </p:cNvPr>
          <p:cNvSpPr/>
          <p:nvPr/>
        </p:nvSpPr>
        <p:spPr>
          <a:xfrm>
            <a:off x="6125731" y="40332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97FC2-629B-0BEF-6068-1304E216A303}"/>
              </a:ext>
            </a:extLst>
          </p:cNvPr>
          <p:cNvCxnSpPr>
            <a:cxnSpLocks/>
          </p:cNvCxnSpPr>
          <p:nvPr/>
        </p:nvCxnSpPr>
        <p:spPr>
          <a:xfrm>
            <a:off x="5876146" y="3886200"/>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0B18CF-F3A8-A286-0A05-E8A44EEBD24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550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bunny has the softest fur!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69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At this rate we could walk there faster!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8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Jayden is taller than Josh but Eve is the tallest.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38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lang="en-US" sz="5400" b="1" dirty="0">
                <a:solidFill>
                  <a:prstClr val="black"/>
                </a:solidFill>
                <a:latin typeface="Century Gothic"/>
                <a:sym typeface="Century Gothic"/>
              </a:rPr>
              <a:t>Growth Spurt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379605"/>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 woke up one morning feeling quite strange. His arms stretched longer than they ever have before. When he stood up, he hit his head on a shelf! He felt like he had a brand new body.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Akeem got dressed, none of his clothes fit. His arms were longer than his shirt sleeves. His shoes were smaller than his feet. Even his longest pants were now too short. What was he going to do? </a:t>
            </a:r>
          </a:p>
        </p:txBody>
      </p:sp>
    </p:spTree>
    <p:extLst>
      <p:ext uri="{BB962C8B-B14F-4D97-AF65-F5344CB8AC3E}">
        <p14:creationId xmlns:p14="http://schemas.microsoft.com/office/powerpoint/2010/main" val="13954565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 walked into the kitchen with his too big body in his too small outfit. “Wow,” grandma exclaimed, “you had a growth spurt! You got taller overnight! Now you may be the tallest kid in your class!”</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450419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Akeem’s big brother got up from the table and stood next to him. The top of Akeem’s head only reached his brother’s elbows. “Well, you’re still shorter than me,” he said with a grin.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127538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latin typeface="Century Gothic" panose="020B0502020202020204" pitchFamily="34" charset="0"/>
              </a:rPr>
              <a:t>s</a:t>
            </a:r>
          </a:p>
        </p:txBody>
      </p:sp>
    </p:spTree>
    <p:extLst>
      <p:ext uri="{BB962C8B-B14F-4D97-AF65-F5344CB8AC3E}">
        <p14:creationId xmlns:p14="http://schemas.microsoft.com/office/powerpoint/2010/main" val="1293625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TotalTime>
  <Words>793</Words>
  <Application>Microsoft Macintosh PowerPoint</Application>
  <PresentationFormat>On-screen Show (4:3)</PresentationFormat>
  <Paragraphs>137</Paragraphs>
  <Slides>78</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44</cp:revision>
  <dcterms:created xsi:type="dcterms:W3CDTF">2022-06-06T14:24:31Z</dcterms:created>
  <dcterms:modified xsi:type="dcterms:W3CDTF">2022-09-25T21:54:30Z</dcterms:modified>
</cp:coreProperties>
</file>