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8" r:id="rId3"/>
  </p:sldMasterIdLst>
  <p:notesMasterIdLst>
    <p:notesMasterId r:id="rId36"/>
  </p:notesMasterIdLst>
  <p:sldIdLst>
    <p:sldId id="2247" r:id="rId4"/>
    <p:sldId id="291" r:id="rId5"/>
    <p:sldId id="323" r:id="rId6"/>
    <p:sldId id="333" r:id="rId7"/>
    <p:sldId id="2248" r:id="rId8"/>
    <p:sldId id="3369" r:id="rId9"/>
    <p:sldId id="3371" r:id="rId10"/>
    <p:sldId id="3370" r:id="rId11"/>
    <p:sldId id="3372" r:id="rId12"/>
    <p:sldId id="3373" r:id="rId13"/>
    <p:sldId id="3379" r:id="rId14"/>
    <p:sldId id="3380" r:id="rId15"/>
    <p:sldId id="3381" r:id="rId16"/>
    <p:sldId id="3382" r:id="rId17"/>
    <p:sldId id="3383" r:id="rId18"/>
    <p:sldId id="2175" r:id="rId19"/>
    <p:sldId id="261" r:id="rId20"/>
    <p:sldId id="3413" r:id="rId21"/>
    <p:sldId id="3407" r:id="rId22"/>
    <p:sldId id="3227" r:id="rId23"/>
    <p:sldId id="3257" r:id="rId24"/>
    <p:sldId id="3404" r:id="rId25"/>
    <p:sldId id="3217" r:id="rId26"/>
    <p:sldId id="3247" r:id="rId27"/>
    <p:sldId id="3412" r:id="rId28"/>
    <p:sldId id="3235" r:id="rId29"/>
    <p:sldId id="3414" r:id="rId30"/>
    <p:sldId id="3405" r:id="rId31"/>
    <p:sldId id="3286" r:id="rId32"/>
    <p:sldId id="3287" r:id="rId33"/>
    <p:sldId id="2176" r:id="rId34"/>
    <p:sldId id="223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2CF035-AA50-DC94-688B-9377E818EE49}" name="Contesse,Valentina A" initials="CA" userId="S::valufgator@ufl.edu::66806d4e-fd53-4162-bb2b-dfd5f9123657" providerId="AD"/>
  <p188:author id="{E71CE4EF-5F63-C309-1C8F-AD9BED01D6EA}" name="Alyssa Ricke" initials="AR" userId="S::alychickq22@ufl.edu::36f174c9-250d-4433-864f-f7349753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9D"/>
    <a:srgbClr val="E15436"/>
    <a:srgbClr val="2C629F"/>
    <a:srgbClr val="25B0A7"/>
    <a:srgbClr val="AE382B"/>
    <a:srgbClr val="252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6"/>
    <p:restoredTop sz="81479"/>
  </p:normalViewPr>
  <p:slideViewPr>
    <p:cSldViewPr snapToGrid="0" snapToObjects="1">
      <p:cViewPr varScale="1">
        <p:scale>
          <a:sx n="95" d="100"/>
          <a:sy n="95" d="100"/>
        </p:scale>
        <p:origin x="15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DBB2B-03B0-BA4D-8766-8EF49B89551B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B05D2-5D65-874B-87C6-2AEC7FA94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ufliteracy.org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ch</a:t>
            </a:r>
            <a:r>
              <a:rPr lang="en-US" dirty="0"/>
              <a:t>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4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/d/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6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/k/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7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ĕĕĕ</a:t>
            </a:r>
            <a:r>
              <a:rPr lang="en-US" dirty="0"/>
              <a:t>/ (vowel)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See </a:t>
            </a:r>
            <a:r>
              <a:rPr lang="en-US" i="1" dirty="0"/>
              <a:t>UFLI Foundations </a:t>
            </a:r>
            <a:r>
              <a:rPr lang="en-US" i="0" dirty="0"/>
              <a:t>Getting Ready lesson plans for alphabet knowledge and letter formation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57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3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Uppercase D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55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85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Uppercase P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26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25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44" name="Google Shape;1044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Uppercase B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24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2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Uppercase R 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074AC-762B-9746-B87C-BF70D76B6A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See </a:t>
            </a:r>
            <a:r>
              <a:rPr lang="en-US" i="1" dirty="0"/>
              <a:t>UFLI Foundations</a:t>
            </a:r>
            <a:r>
              <a:rPr lang="en-US" i="0" dirty="0"/>
              <a:t> Getting Ready lesson plans for sound wall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B05D2-5D65-874B-87C6-2AEC7FA940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Introduction: Vowels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/</a:t>
            </a:r>
            <a:r>
              <a:rPr lang="en-US" b="0" dirty="0" err="1"/>
              <a:t>oo</a:t>
            </a:r>
            <a:r>
              <a:rPr lang="en-US" b="0" dirty="0"/>
              <a:t>/,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/ŏ/, /ē/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5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fff</a:t>
            </a:r>
            <a:r>
              <a:rPr lang="en-US" dirty="0"/>
              <a:t>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4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ăăă</a:t>
            </a:r>
            <a:r>
              <a:rPr lang="en-US" dirty="0"/>
              <a:t>/ (vowel)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2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/p/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0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nnn</a:t>
            </a:r>
            <a:r>
              <a:rPr lang="en-US" dirty="0"/>
              <a:t>/ (consonant)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1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ōōō</a:t>
            </a:r>
            <a:r>
              <a:rPr lang="en-US" dirty="0"/>
              <a:t>/ (vowel)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B05D2-5D65-874B-87C6-2AEC7FA940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8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2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FA2E-2C7E-B24B-5A1F-6C8E106F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AB0A-683E-598E-DFB1-83C266B1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0AB0-4D66-462D-3BAB-34FB14AB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D3C08-D752-B70E-E19F-AA224C33E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0AE0F-2064-8114-03F5-6807F761EC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7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0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83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FA2E-2C7E-B24B-5A1F-6C8E106F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AB0A-683E-598E-DFB1-83C266B1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0AB0-4D66-462D-3BAB-34FB14AB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D3C08-D752-B70E-E19F-AA224C33E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0AE0F-2064-8114-03F5-6807F761EC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em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EF16-56B5-1649-F5CD-13679B1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EFEE-EF90-0E3F-EC7B-EDB5A038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42E29-E8B4-5D87-27AB-669EEAC7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E577F-6433-E44B-58E8-54EA2F88E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7AA01-1ABE-44D3-1084-0861B08C9104}"/>
              </a:ext>
            </a:extLst>
          </p:cNvPr>
          <p:cNvSpPr/>
          <p:nvPr userDrawn="1"/>
        </p:nvSpPr>
        <p:spPr>
          <a:xfrm>
            <a:off x="3569480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8A61A-CC23-689E-638A-3209DADB7A2E}"/>
              </a:ext>
            </a:extLst>
          </p:cNvPr>
          <p:cNvSpPr/>
          <p:nvPr userDrawn="1"/>
        </p:nvSpPr>
        <p:spPr>
          <a:xfrm>
            <a:off x="6030811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50B0D-B596-6412-53D3-21AA2CE31D43}"/>
              </a:ext>
            </a:extLst>
          </p:cNvPr>
          <p:cNvSpPr/>
          <p:nvPr userDrawn="1"/>
        </p:nvSpPr>
        <p:spPr>
          <a:xfrm>
            <a:off x="1144010" y="4668556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9BE56-7EEF-9E8F-9D8B-EEC719DC98EF}"/>
              </a:ext>
            </a:extLst>
          </p:cNvPr>
          <p:cNvSpPr txBox="1"/>
          <p:nvPr userDrawn="1"/>
        </p:nvSpPr>
        <p:spPr>
          <a:xfrm>
            <a:off x="1486733" y="477005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beginning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7D877-E495-775F-96D8-DFD037ECC522}"/>
              </a:ext>
            </a:extLst>
          </p:cNvPr>
          <p:cNvSpPr txBox="1"/>
          <p:nvPr userDrawn="1"/>
        </p:nvSpPr>
        <p:spPr>
          <a:xfrm>
            <a:off x="4090938" y="477005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5843F-EA74-38CC-DD4C-9357DC16C2A3}"/>
              </a:ext>
            </a:extLst>
          </p:cNvPr>
          <p:cNvSpPr txBox="1"/>
          <p:nvPr userDrawn="1"/>
        </p:nvSpPr>
        <p:spPr>
          <a:xfrm>
            <a:off x="6715775" y="47816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A01-7E68-F82C-516A-8B87DA245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05FE3-04FD-A215-32C3-948721E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682A-6A4C-49B5-868D-7260A2C15604}" type="datetimeFigureOut">
              <a:rPr lang="en-US" smtClean="0"/>
              <a:pPr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3AFF5-E1B6-D26F-0D3D-074C782C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5DE54-3282-EE4C-3752-F4D2D50E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1B1-4751-4057-BEBB-A535099F4E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63468-B6A7-5A43-B845-AA81A3A6A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04C5D-871E-ADEC-53D7-9DA9F9A6A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2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0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56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8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88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73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eme 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EF16-56B5-1649-F5CD-13679B1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AEFEE-EF90-0E3F-EC7B-EDB5A038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42E29-E8B4-5D87-27AB-669EEAC7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E577F-6433-E44B-58E8-54EA2F88E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87AA01-1ABE-44D3-1084-0861B08C9104}"/>
              </a:ext>
            </a:extLst>
          </p:cNvPr>
          <p:cNvSpPr/>
          <p:nvPr userDrawn="1"/>
        </p:nvSpPr>
        <p:spPr>
          <a:xfrm>
            <a:off x="3569480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8A61A-CC23-689E-638A-3209DADB7A2E}"/>
              </a:ext>
            </a:extLst>
          </p:cNvPr>
          <p:cNvSpPr/>
          <p:nvPr userDrawn="1"/>
        </p:nvSpPr>
        <p:spPr>
          <a:xfrm>
            <a:off x="6030811" y="4664508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50B0D-B596-6412-53D3-21AA2CE31D43}"/>
              </a:ext>
            </a:extLst>
          </p:cNvPr>
          <p:cNvSpPr/>
          <p:nvPr userDrawn="1"/>
        </p:nvSpPr>
        <p:spPr>
          <a:xfrm>
            <a:off x="1144010" y="4668556"/>
            <a:ext cx="2005038" cy="83324"/>
          </a:xfrm>
          <a:prstGeom prst="rect">
            <a:avLst/>
          </a:prstGeom>
          <a:solidFill>
            <a:srgbClr val="2C6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9BE56-7EEF-9E8F-9D8B-EEC719DC98EF}"/>
              </a:ext>
            </a:extLst>
          </p:cNvPr>
          <p:cNvSpPr txBox="1"/>
          <p:nvPr userDrawn="1"/>
        </p:nvSpPr>
        <p:spPr>
          <a:xfrm>
            <a:off x="1486733" y="477005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beginning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7D877-E495-775F-96D8-DFD037ECC522}"/>
              </a:ext>
            </a:extLst>
          </p:cNvPr>
          <p:cNvSpPr txBox="1"/>
          <p:nvPr userDrawn="1"/>
        </p:nvSpPr>
        <p:spPr>
          <a:xfrm>
            <a:off x="4090938" y="477005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5843F-EA74-38CC-DD4C-9357DC16C2A3}"/>
              </a:ext>
            </a:extLst>
          </p:cNvPr>
          <p:cNvSpPr txBox="1"/>
          <p:nvPr userDrawn="1"/>
        </p:nvSpPr>
        <p:spPr>
          <a:xfrm>
            <a:off x="6715775" y="47816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DC2A01-7E68-F82C-516A-8B87DA245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45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FA2E-2C7E-B24B-5A1F-6C8E106F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AB0A-683E-598E-DFB1-83C266B1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0AB0-4D66-462D-3BAB-34FB14AB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D3C08-D752-B70E-E19F-AA224C33E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B0AE0F-2064-8114-03F5-6807F761EC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1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A9F29-680B-FDF7-9D67-80B79047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E727A-3B5F-5C9C-BC3B-F3D69A9A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01BF9-2CBD-3ACA-A38D-4631041C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A3DC1-C346-050C-57B0-71B7B4A20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8B93A-7FD5-375C-DF26-8B528D16E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4775" y="6345444"/>
            <a:ext cx="34336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5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CD2AF-2D46-C947-B29A-40A80EE7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367F0-7D00-CFCC-2FC5-A555753E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9F062-9342-A1BD-342A-0C0E5895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A588C-9DC8-220A-19CC-519DF3186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23C5-8E25-EA00-FEB1-564BEE52EE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4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7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1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05FE3-04FD-A215-32C3-948721E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682A-6A4C-49B5-868D-7260A2C156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3AFF5-E1B6-D26F-0D3D-074C782C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5DE54-3282-EE4C-3752-F4D2D50E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E1B1-4751-4057-BEBB-A535099F4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63468-B6A7-5A43-B845-AA81A3A6A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54" y="6263148"/>
            <a:ext cx="444721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04C5D-871E-ADEC-53D7-9DA9F9A6A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0870" y="6361587"/>
            <a:ext cx="34137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9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0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0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03CC-0339-F44C-B3A5-5A854C8DC9B3}" type="datetimeFigureOut">
              <a:rPr lang="en-US" smtClean="0"/>
              <a:t>9/17/22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9618-8840-BC40-A056-9FDC8BF1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293B-7FD6-2A49-801F-A90DF30EFDFD}" type="datetimeFigureOut">
              <a:rPr lang="en-US" smtClean="0"/>
              <a:t>9/17/22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1244-C620-8347-9C8C-F0DFE93F2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23614-1BDE-9CA2-E34A-8AB3F419A697}"/>
              </a:ext>
            </a:extLst>
          </p:cNvPr>
          <p:cNvSpPr txBox="1"/>
          <p:nvPr/>
        </p:nvSpPr>
        <p:spPr>
          <a:xfrm>
            <a:off x="910157" y="3132060"/>
            <a:ext cx="7323685" cy="1938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054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Getting Ready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0543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6000" b="1" dirty="0">
                <a:solidFill>
                  <a:srgbClr val="E05436"/>
                </a:solidFill>
                <a:latin typeface="Century Gothic" panose="020B0502020202020204" pitchFamily="34" charset="0"/>
              </a:rPr>
              <a:t>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0543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6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79CAE1-FD92-399E-0862-A4B51502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14" y="1879142"/>
            <a:ext cx="4592171" cy="30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8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526BE-5DCD-B247-791B-ED3AD628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882650"/>
            <a:ext cx="75819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8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F74E1-5ACB-44CA-4982-00C24D852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88" y="1783887"/>
            <a:ext cx="4223623" cy="329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4A145-9B20-7616-E376-0689A73A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14" y="1879142"/>
            <a:ext cx="4592171" cy="30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ED66D-9E25-9894-0D60-AB538262F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63" y="1848130"/>
            <a:ext cx="3868273" cy="31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E49013-FEB0-292B-8541-68A5BA4C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1784350"/>
            <a:ext cx="5397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15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42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462C73-69B8-B8C0-2F62-DC1D64858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5" t="31762" r="40512" b="17070"/>
          <a:stretch/>
        </p:blipFill>
        <p:spPr>
          <a:xfrm rot="11049659">
            <a:off x="1500769" y="1880716"/>
            <a:ext cx="2299431" cy="30965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63CE81-2560-BAB4-D142-2E603FE1B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7" t="9238" r="43820" b="23374"/>
          <a:stretch/>
        </p:blipFill>
        <p:spPr>
          <a:xfrm>
            <a:off x="6229185" y="1499033"/>
            <a:ext cx="1523358" cy="38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45694A9B-C6A4-3E0B-A8D3-FE3FC3467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12" y="998293"/>
            <a:ext cx="2236775" cy="38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6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3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D838B178-E9BF-0E7C-8C99-C73B8D46F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5" y="1011740"/>
            <a:ext cx="2236775" cy="38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2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109319B-53FC-81E4-0954-0849E0A78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90" b="28966"/>
          <a:stretch/>
        </p:blipFill>
        <p:spPr>
          <a:xfrm>
            <a:off x="13648" y="955344"/>
            <a:ext cx="9130352" cy="39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65E8D008-B60A-D3F0-4BAD-B531C68CC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217" y="1025696"/>
            <a:ext cx="1803565" cy="38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80D6684D-5C24-8DCE-95E8-378F39CD2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5" y="1066037"/>
            <a:ext cx="1803565" cy="38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1BEB18E-3D6C-97FA-BCDE-0C5C27D9D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38" b="28756"/>
          <a:stretch/>
        </p:blipFill>
        <p:spPr>
          <a:xfrm>
            <a:off x="0" y="859809"/>
            <a:ext cx="9184821" cy="4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9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BC8001D7-ECC5-90C0-8CC0-7A658E1FA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58" y="974279"/>
            <a:ext cx="1889283" cy="38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0EC6A5C6-5BBA-C681-F41E-9FD6429E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7" y="991864"/>
            <a:ext cx="1889283" cy="38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9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A4BFC5E-1B1B-52E1-F0B1-BB77133A5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36" b="28358"/>
          <a:stretch/>
        </p:blipFill>
        <p:spPr>
          <a:xfrm>
            <a:off x="32980" y="928048"/>
            <a:ext cx="9078040" cy="39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8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9765C48A-240D-E0AB-6274-862E7BCFD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26" y="990599"/>
            <a:ext cx="2349547" cy="38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8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D99AC613-FE68-03DC-CF40-DAC4EBC47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2" y="990599"/>
            <a:ext cx="2349547" cy="38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5E02ACE-DF45-ACEF-0E75-66E2E406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61" b="27448"/>
          <a:stretch/>
        </p:blipFill>
        <p:spPr>
          <a:xfrm>
            <a:off x="19333" y="968990"/>
            <a:ext cx="9115568" cy="40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45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7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67">
            <a:extLst>
              <a:ext uri="{FF2B5EF4-FFF2-40B4-BE49-F238E27FC236}">
                <a16:creationId xmlns:a16="http://schemas.microsoft.com/office/drawing/2014/main" id="{C074E753-6D3D-6A1E-58B1-8F4D19F52894}"/>
              </a:ext>
            </a:extLst>
          </p:cNvPr>
          <p:cNvSpPr txBox="1"/>
          <p:nvPr/>
        </p:nvSpPr>
        <p:spPr>
          <a:xfrm>
            <a:off x="553913" y="3429000"/>
            <a:ext cx="8036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Insert brief reinforcement activity and/or transition to next part of reading block.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79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1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5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ED527-FC8F-28A0-3B9D-566DA2F3E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9" y="317828"/>
            <a:ext cx="3179314" cy="235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DB2F6-ADF6-3893-63EC-63476A789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846" y="2243021"/>
            <a:ext cx="3004441" cy="2489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A1FB6-DEE2-CC3E-4B88-03134B01F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698" y="4590689"/>
            <a:ext cx="3292575" cy="18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D495D-AE4B-752D-7A7E-3FCA6411A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10" y="2237401"/>
            <a:ext cx="4847179" cy="23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7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570C8D-1731-A9A2-6E49-6BC159EE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517650"/>
            <a:ext cx="4076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28085-D1C4-04D0-E83F-F2DF6612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843" y="2355583"/>
            <a:ext cx="4556313" cy="21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151</Words>
  <Application>Microsoft Macintosh PowerPoint</Application>
  <PresentationFormat>On-screen Show (4:3)</PresentationFormat>
  <Paragraphs>43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Pollett</dc:creator>
  <cp:lastModifiedBy>Colleen Pollett</cp:lastModifiedBy>
  <cp:revision>40</cp:revision>
  <dcterms:created xsi:type="dcterms:W3CDTF">2022-06-06T14:24:31Z</dcterms:created>
  <dcterms:modified xsi:type="dcterms:W3CDTF">2022-09-17T22:36:02Z</dcterms:modified>
</cp:coreProperties>
</file>