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74"/>
  </p:notesMasterIdLst>
  <p:sldIdLst>
    <p:sldId id="3269" r:id="rId3"/>
    <p:sldId id="2199" r:id="rId4"/>
    <p:sldId id="3049" r:id="rId5"/>
    <p:sldId id="3270" r:id="rId6"/>
    <p:sldId id="2240" r:id="rId7"/>
    <p:sldId id="2238" r:id="rId8"/>
    <p:sldId id="2241" r:id="rId9"/>
    <p:sldId id="2198" r:id="rId10"/>
    <p:sldId id="2379" r:id="rId11"/>
    <p:sldId id="2727" r:id="rId12"/>
    <p:sldId id="2728" r:id="rId13"/>
    <p:sldId id="2729" r:id="rId14"/>
    <p:sldId id="2730" r:id="rId15"/>
    <p:sldId id="2731" r:id="rId16"/>
    <p:sldId id="2732" r:id="rId17"/>
    <p:sldId id="2733" r:id="rId18"/>
    <p:sldId id="2734" r:id="rId19"/>
    <p:sldId id="2735" r:id="rId20"/>
    <p:sldId id="2242" r:id="rId21"/>
    <p:sldId id="2200" r:id="rId22"/>
    <p:sldId id="2201" r:id="rId23"/>
    <p:sldId id="2243" r:id="rId24"/>
    <p:sldId id="2202" r:id="rId25"/>
    <p:sldId id="2244" r:id="rId26"/>
    <p:sldId id="2203" r:id="rId27"/>
    <p:sldId id="2314" r:id="rId28"/>
    <p:sldId id="2315" r:id="rId29"/>
    <p:sldId id="360" r:id="rId30"/>
    <p:sldId id="3189" r:id="rId31"/>
    <p:sldId id="3229" r:id="rId32"/>
    <p:sldId id="3259" r:id="rId33"/>
    <p:sldId id="3230" r:id="rId34"/>
    <p:sldId id="3260" r:id="rId35"/>
    <p:sldId id="2965" r:id="rId36"/>
    <p:sldId id="2966" r:id="rId37"/>
    <p:sldId id="2213" r:id="rId38"/>
    <p:sldId id="2214" r:id="rId39"/>
    <p:sldId id="2245" r:id="rId40"/>
    <p:sldId id="2216" r:id="rId41"/>
    <p:sldId id="3271" r:id="rId42"/>
    <p:sldId id="2217" r:id="rId43"/>
    <p:sldId id="368" r:id="rId44"/>
    <p:sldId id="3261" r:id="rId45"/>
    <p:sldId id="3262" r:id="rId46"/>
    <p:sldId id="3272" r:id="rId47"/>
    <p:sldId id="3268" r:id="rId48"/>
    <p:sldId id="2286" r:id="rId49"/>
    <p:sldId id="2221" r:id="rId50"/>
    <p:sldId id="2222" r:id="rId51"/>
    <p:sldId id="2224" r:id="rId52"/>
    <p:sldId id="2226" r:id="rId53"/>
    <p:sldId id="2227" r:id="rId54"/>
    <p:sldId id="2138" r:id="rId55"/>
    <p:sldId id="2101" r:id="rId56"/>
    <p:sldId id="2130" r:id="rId57"/>
    <p:sldId id="2104" r:id="rId58"/>
    <p:sldId id="578" r:id="rId59"/>
    <p:sldId id="555" r:id="rId60"/>
    <p:sldId id="562" r:id="rId61"/>
    <p:sldId id="2228" r:id="rId62"/>
    <p:sldId id="2223" r:id="rId63"/>
    <p:sldId id="2230" r:id="rId64"/>
    <p:sldId id="2301" r:id="rId65"/>
    <p:sldId id="2302" r:id="rId66"/>
    <p:sldId id="2303" r:id="rId67"/>
    <p:sldId id="2234" r:id="rId68"/>
    <p:sldId id="2235" r:id="rId69"/>
    <p:sldId id="2132" r:id="rId70"/>
    <p:sldId id="2163" r:id="rId71"/>
    <p:sldId id="2225" r:id="rId72"/>
    <p:sldId id="2236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9"/>
    <p:restoredTop sz="90080"/>
  </p:normalViewPr>
  <p:slideViewPr>
    <p:cSldViewPr snapToGrid="0" snapToObjects="1">
      <p:cViewPr varScale="1">
        <p:scale>
          <a:sx n="96" d="100"/>
          <a:sy n="96" d="100"/>
        </p:scale>
        <p:origin x="2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4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C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c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82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33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c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11-12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 /d/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42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8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7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12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8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1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18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1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92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96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9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31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2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5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63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6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43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73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8/15/22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0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318273-F5E8-5592-12A1-91907DBEED93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14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 /k/</a:t>
            </a:r>
          </a:p>
        </p:txBody>
      </p:sp>
    </p:spTree>
    <p:extLst>
      <p:ext uri="{BB962C8B-B14F-4D97-AF65-F5344CB8AC3E}">
        <p14:creationId xmlns:p14="http://schemas.microsoft.com/office/powerpoint/2010/main" val="287825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o</a:t>
            </a:r>
            <a:br>
              <a:rPr lang="en-US" sz="23900" b="1" dirty="0">
                <a:latin typeface="Century Gothic" panose="020B0502020202020204" pitchFamily="34" charset="0"/>
              </a:rPr>
            </a:br>
            <a:endParaRPr lang="en-US" sz="23900" b="1" dirty="0">
              <a:latin typeface="Century Gothic" panose="020B0502020202020204" pitchFamily="34" charset="0"/>
            </a:endParaRPr>
          </a:p>
          <a:p>
            <a:pPr algn="ctr"/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696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27815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11151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3586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296158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0033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05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874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912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793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5872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1FF67B3-4738-E886-9B5A-250F4A1A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9B48BDDC-41BF-A036-B7ED-13EC4A679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19" y="1035557"/>
            <a:ext cx="2260482" cy="37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6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B9EEA-A3F3-0BF1-FF08-41610E61A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4" b="28731"/>
          <a:stretch/>
        </p:blipFill>
        <p:spPr>
          <a:xfrm>
            <a:off x="13648" y="941696"/>
            <a:ext cx="9130352" cy="39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03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8BDBC7-762D-3A11-3EB9-218C62E7B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21" y="2848074"/>
            <a:ext cx="1487883" cy="19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C30D5F-CF41-D571-76AB-31C39D1F1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02" b="28184"/>
          <a:stretch/>
        </p:blipFill>
        <p:spPr>
          <a:xfrm>
            <a:off x="-24564" y="954157"/>
            <a:ext cx="9168564" cy="39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91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8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6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0F8395-EF0E-F356-FE1F-1505B94103F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 /k/</a:t>
            </a:r>
          </a:p>
        </p:txBody>
      </p:sp>
    </p:spTree>
    <p:extLst>
      <p:ext uri="{BB962C8B-B14F-4D97-AF65-F5344CB8AC3E}">
        <p14:creationId xmlns:p14="http://schemas.microsoft.com/office/powerpoint/2010/main" val="1755715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9F2C8-6B50-3A3E-77D6-620A5931BA7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 /k/</a:t>
            </a:r>
          </a:p>
        </p:txBody>
      </p:sp>
    </p:spTree>
    <p:extLst>
      <p:ext uri="{BB962C8B-B14F-4D97-AF65-F5344CB8AC3E}">
        <p14:creationId xmlns:p14="http://schemas.microsoft.com/office/powerpoint/2010/main" val="49164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10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287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4AD76-23AA-1C7A-BBDA-9AB753BEFD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30" b="28020"/>
          <a:stretch/>
        </p:blipFill>
        <p:spPr>
          <a:xfrm>
            <a:off x="32980" y="818866"/>
            <a:ext cx="9111019" cy="4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80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0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38A23EE2-07D7-EBE8-D54E-91AF481F994E}"/>
              </a:ext>
            </a:extLst>
          </p:cNvPr>
          <p:cNvSpPr/>
          <p:nvPr/>
        </p:nvSpPr>
        <p:spPr>
          <a:xfrm>
            <a:off x="5176634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92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can tap 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4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cap did not fit.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 said the cat can sit.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Cat Can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Cam fit on the cot?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 can not fit on the cot.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the cat fit on the cot?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cat can fit on the cot.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cat can nap on the cot.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 can not nap on the cot.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 can nap on the mat.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624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994</TotalTime>
  <Words>816</Words>
  <Application>Microsoft Macintosh PowerPoint</Application>
  <PresentationFormat>On-screen Show (4:3)</PresentationFormat>
  <Paragraphs>157</Paragraphs>
  <Slides>71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41</cp:revision>
  <dcterms:created xsi:type="dcterms:W3CDTF">2022-06-06T14:24:31Z</dcterms:created>
  <dcterms:modified xsi:type="dcterms:W3CDTF">2022-08-15T22:19:34Z</dcterms:modified>
</cp:coreProperties>
</file>