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1" r:id="rId3"/>
  </p:sldMasterIdLst>
  <p:notesMasterIdLst>
    <p:notesMasterId r:id="rId84"/>
  </p:notesMasterIdLst>
  <p:sldIdLst>
    <p:sldId id="2247" r:id="rId4"/>
    <p:sldId id="2199" r:id="rId5"/>
    <p:sldId id="3049" r:id="rId6"/>
    <p:sldId id="2248" r:id="rId7"/>
    <p:sldId id="2240" r:id="rId8"/>
    <p:sldId id="2238" r:id="rId9"/>
    <p:sldId id="2241" r:id="rId10"/>
    <p:sldId id="2198" r:id="rId11"/>
    <p:sldId id="4364" r:id="rId12"/>
    <p:sldId id="4365" r:id="rId13"/>
    <p:sldId id="4366" r:id="rId14"/>
    <p:sldId id="4367" r:id="rId15"/>
    <p:sldId id="4368" r:id="rId16"/>
    <p:sldId id="4369" r:id="rId17"/>
    <p:sldId id="4370" r:id="rId18"/>
    <p:sldId id="4371" r:id="rId19"/>
    <p:sldId id="4372" r:id="rId20"/>
    <p:sldId id="4373" r:id="rId21"/>
    <p:sldId id="4374" r:id="rId22"/>
    <p:sldId id="4375" r:id="rId23"/>
    <p:sldId id="4376" r:id="rId24"/>
    <p:sldId id="4377" r:id="rId25"/>
    <p:sldId id="4378" r:id="rId26"/>
    <p:sldId id="4379" r:id="rId27"/>
    <p:sldId id="4380" r:id="rId28"/>
    <p:sldId id="4381" r:id="rId29"/>
    <p:sldId id="4382" r:id="rId30"/>
    <p:sldId id="2242" r:id="rId31"/>
    <p:sldId id="2200" r:id="rId32"/>
    <p:sldId id="2201" r:id="rId33"/>
    <p:sldId id="2243" r:id="rId34"/>
    <p:sldId id="2202" r:id="rId35"/>
    <p:sldId id="2244" r:id="rId36"/>
    <p:sldId id="2203" r:id="rId37"/>
    <p:sldId id="3518" r:id="rId38"/>
    <p:sldId id="3519" r:id="rId39"/>
    <p:sldId id="3223" r:id="rId40"/>
    <p:sldId id="3224" r:id="rId41"/>
    <p:sldId id="4391" r:id="rId42"/>
    <p:sldId id="3838" r:id="rId43"/>
    <p:sldId id="3895" r:id="rId44"/>
    <p:sldId id="3896" r:id="rId45"/>
    <p:sldId id="4188" r:id="rId46"/>
    <p:sldId id="2213" r:id="rId47"/>
    <p:sldId id="2214" r:id="rId48"/>
    <p:sldId id="2245" r:id="rId49"/>
    <p:sldId id="2216" r:id="rId50"/>
    <p:sldId id="2250" r:id="rId51"/>
    <p:sldId id="2217" r:id="rId52"/>
    <p:sldId id="368" r:id="rId53"/>
    <p:sldId id="4383" r:id="rId54"/>
    <p:sldId id="4384" r:id="rId55"/>
    <p:sldId id="4390" r:id="rId56"/>
    <p:sldId id="4386" r:id="rId57"/>
    <p:sldId id="4392" r:id="rId58"/>
    <p:sldId id="2358" r:id="rId59"/>
    <p:sldId id="2221" r:id="rId60"/>
    <p:sldId id="2222" r:id="rId61"/>
    <p:sldId id="2224" r:id="rId62"/>
    <p:sldId id="2226" r:id="rId63"/>
    <p:sldId id="2227" r:id="rId64"/>
    <p:sldId id="893" r:id="rId65"/>
    <p:sldId id="4388" r:id="rId66"/>
    <p:sldId id="896" r:id="rId67"/>
    <p:sldId id="899" r:id="rId68"/>
    <p:sldId id="2228" r:id="rId69"/>
    <p:sldId id="2125" r:id="rId70"/>
    <p:sldId id="608" r:id="rId71"/>
    <p:sldId id="2229" r:id="rId72"/>
    <p:sldId id="2223" r:id="rId73"/>
    <p:sldId id="2230" r:id="rId74"/>
    <p:sldId id="2514" r:id="rId75"/>
    <p:sldId id="2515" r:id="rId76"/>
    <p:sldId id="2516" r:id="rId77"/>
    <p:sldId id="2234" r:id="rId78"/>
    <p:sldId id="2235" r:id="rId79"/>
    <p:sldId id="2158" r:id="rId80"/>
    <p:sldId id="2159" r:id="rId81"/>
    <p:sldId id="2225" r:id="rId82"/>
    <p:sldId id="223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8"/>
    <p:restoredTop sz="78762"/>
  </p:normalViewPr>
  <p:slideViewPr>
    <p:cSldViewPr snapToGrid="0" snapToObjects="1">
      <p:cViewPr>
        <p:scale>
          <a:sx n="100" d="100"/>
          <a:sy n="100" d="100"/>
        </p:scale>
        <p:origin x="1520"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microsoft.com/office/2018/10/relationships/authors" Targe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70+</a:t>
            </a:r>
          </a:p>
          <a:p>
            <a:pPr defTabSz="966612">
              <a:defRPr/>
            </a:pPr>
            <a:endParaRPr lang="en-US" dirty="0"/>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8364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72+</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 represents the /</a:t>
            </a:r>
            <a:r>
              <a:rPr lang="en-US" dirty="0" err="1"/>
              <a:t>ō</a:t>
            </a:r>
            <a:r>
              <a:rPr lang="en-US" dirty="0"/>
              <a:t>/ sound. Since both is a CVC (closed syllable) word, it should be /</a:t>
            </a:r>
            <a:r>
              <a:rPr lang="en-US" sz="1200" b="0" kern="1200" dirty="0">
                <a:solidFill>
                  <a:schemeClr val="tx1"/>
                </a:solidFill>
                <a:effectLst/>
                <a:latin typeface="+mn-lt"/>
                <a:ea typeface="+mn-ea"/>
                <a:cs typeface="+mn-cs"/>
              </a:rPr>
              <a:t>ŏ/.</a:t>
            </a:r>
            <a:br>
              <a:rPr lang="en-US" sz="1200" b="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6937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74+</a:t>
            </a:r>
          </a:p>
          <a:p>
            <a:endParaRPr lang="en-US" dirty="0"/>
          </a:p>
          <a:p>
            <a:r>
              <a:rPr lang="en-US" dirty="0"/>
              <a:t>This spelling is not irregular, but it can be confusing once a student has learned to spell FOUR and FOURTH.  FORTY is often misspelled FOURTY.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55299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680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71436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85574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29555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0623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95472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644529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39542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5010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5979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463355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80329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770513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29666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8688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7/31/22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1205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65403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77658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57116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8054498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376716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88339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82920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7/31/22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58376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6904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85084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3047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2497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704"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113493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6995377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74</a:t>
            </a:r>
          </a:p>
          <a:p>
            <a:pPr algn="ctr"/>
            <a:r>
              <a:rPr lang="en-US" sz="6000" b="1" dirty="0">
                <a:solidFill>
                  <a:srgbClr val="E05436"/>
                </a:solidFill>
                <a:latin typeface="Century Gothic" panose="020B0502020202020204" pitchFamily="34" charset="0"/>
              </a:rPr>
              <a:t>y /</a:t>
            </a:r>
            <a:r>
              <a:rPr lang="en-US" sz="6000" b="1" dirty="0" err="1">
                <a:solidFill>
                  <a:srgbClr val="E05436"/>
                </a:solidFill>
                <a:latin typeface="Century Gothic" panose="020B0502020202020204" pitchFamily="34" charset="0"/>
              </a:rPr>
              <a:t>ē</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43921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9535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8839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772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7442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7487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51155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065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4164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2104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6565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2974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4692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1910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4712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8092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6628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9140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384AC-B023-47D1-FA88-ACFDEE07CE8E}"/>
              </a:ext>
            </a:extLst>
          </p:cNvPr>
          <p:cNvPicPr>
            <a:picLocks noChangeAspect="1"/>
          </p:cNvPicPr>
          <p:nvPr/>
        </p:nvPicPr>
        <p:blipFill>
          <a:blip r:embed="rId2"/>
          <a:stretch>
            <a:fillRect/>
          </a:stretch>
        </p:blipFill>
        <p:spPr>
          <a:xfrm>
            <a:off x="1622573" y="1753178"/>
            <a:ext cx="5898853" cy="657015"/>
          </a:xfrm>
          <a:prstGeom prst="rect">
            <a:avLst/>
          </a:prstGeom>
        </p:spPr>
      </p:pic>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1814452" y="32751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343348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yes</a:t>
            </a:r>
          </a:p>
        </p:txBody>
      </p:sp>
      <p:pic>
        <p:nvPicPr>
          <p:cNvPr id="7" name="Picture 6">
            <a:extLst>
              <a:ext uri="{FF2B5EF4-FFF2-40B4-BE49-F238E27FC236}">
                <a16:creationId xmlns:a16="http://schemas.microsoft.com/office/drawing/2014/main" id="{B297B850-6592-3187-28C1-E294BF908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503" y="2584486"/>
            <a:ext cx="2653552" cy="3522415"/>
          </a:xfrm>
          <a:prstGeom prst="rect">
            <a:avLst/>
          </a:prstGeom>
          <a:ln w="12700">
            <a:solidFill>
              <a:schemeClr val="tx1"/>
            </a:solidFill>
          </a:ln>
        </p:spPr>
      </p:pic>
    </p:spTree>
    <p:extLst>
      <p:ext uri="{BB962C8B-B14F-4D97-AF65-F5344CB8AC3E}">
        <p14:creationId xmlns:p14="http://schemas.microsoft.com/office/powerpoint/2010/main" val="2100525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5608612" y="31915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289B01F7-2E21-044F-0CB8-5877CF329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47" y="2584486"/>
            <a:ext cx="2653553" cy="3522415"/>
          </a:xfrm>
          <a:prstGeom prst="rect">
            <a:avLst/>
          </a:prstGeom>
          <a:ln w="12700">
            <a:solidFill>
              <a:schemeClr val="tx1"/>
            </a:solidFill>
          </a:ln>
        </p:spPr>
      </p:pic>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2852666"/>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by</a:t>
            </a:r>
          </a:p>
        </p:txBody>
      </p:sp>
      <p:sp>
        <p:nvSpPr>
          <p:cNvPr id="6" name="TextBox 21">
            <a:extLst>
              <a:ext uri="{FF2B5EF4-FFF2-40B4-BE49-F238E27FC236}">
                <a16:creationId xmlns:a16="http://schemas.microsoft.com/office/drawing/2014/main" id="{A8A2620E-40B5-39B6-F104-8E00C6DDF09F}"/>
              </a:ext>
            </a:extLst>
          </p:cNvPr>
          <p:cNvSpPr txBox="1">
            <a:spLocks noChangeArrowheads="1"/>
          </p:cNvSpPr>
          <p:nvPr/>
        </p:nvSpPr>
        <p:spPr bwMode="auto">
          <a:xfrm>
            <a:off x="4665985" y="4444285"/>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pic>
        <p:nvPicPr>
          <p:cNvPr id="7" name="Picture 6">
            <a:extLst>
              <a:ext uri="{FF2B5EF4-FFF2-40B4-BE49-F238E27FC236}">
                <a16:creationId xmlns:a16="http://schemas.microsoft.com/office/drawing/2014/main" id="{1E89DB15-1B35-F957-E83C-BD33284FBD34}"/>
              </a:ext>
            </a:extLst>
          </p:cNvPr>
          <p:cNvPicPr>
            <a:picLocks noChangeAspect="1"/>
          </p:cNvPicPr>
          <p:nvPr/>
        </p:nvPicPr>
        <p:blipFill>
          <a:blip r:embed="rId3"/>
          <a:stretch>
            <a:fillRect/>
          </a:stretch>
        </p:blipFill>
        <p:spPr>
          <a:xfrm>
            <a:off x="1622573" y="1753178"/>
            <a:ext cx="5898853" cy="657015"/>
          </a:xfrm>
          <a:prstGeom prst="rect">
            <a:avLst/>
          </a:prstGeom>
        </p:spPr>
      </p:pic>
    </p:spTree>
    <p:extLst>
      <p:ext uri="{BB962C8B-B14F-4D97-AF65-F5344CB8AC3E}">
        <p14:creationId xmlns:p14="http://schemas.microsoft.com/office/powerpoint/2010/main" val="2020839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8" name="Picture 7">
            <a:extLst>
              <a:ext uri="{FF2B5EF4-FFF2-40B4-BE49-F238E27FC236}">
                <a16:creationId xmlns:a16="http://schemas.microsoft.com/office/drawing/2014/main" id="{04A8AF45-5013-F8C7-5F9F-928DF7BBA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89" y="369428"/>
            <a:ext cx="2496343" cy="3313729"/>
          </a:xfrm>
          <a:prstGeom prst="rect">
            <a:avLst/>
          </a:prstGeom>
          <a:ln w="12700">
            <a:solidFill>
              <a:schemeClr val="tx1"/>
            </a:solidFill>
          </a:ln>
        </p:spPr>
      </p:pic>
      <p:sp>
        <p:nvSpPr>
          <p:cNvPr id="9" name="TextBox 21">
            <a:extLst>
              <a:ext uri="{FF2B5EF4-FFF2-40B4-BE49-F238E27FC236}">
                <a16:creationId xmlns:a16="http://schemas.microsoft.com/office/drawing/2014/main" id="{E850FBE1-DA78-3965-888F-712FC1236307}"/>
              </a:ext>
            </a:extLst>
          </p:cNvPr>
          <p:cNvSpPr txBox="1">
            <a:spLocks noChangeArrowheads="1"/>
          </p:cNvSpPr>
          <p:nvPr/>
        </p:nvSpPr>
        <p:spPr bwMode="auto">
          <a:xfrm>
            <a:off x="5694955" y="656173"/>
            <a:ext cx="32271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baby</a:t>
            </a:r>
          </a:p>
        </p:txBody>
      </p:sp>
      <p:sp>
        <p:nvSpPr>
          <p:cNvPr id="10" name="TextBox 21">
            <a:extLst>
              <a:ext uri="{FF2B5EF4-FFF2-40B4-BE49-F238E27FC236}">
                <a16:creationId xmlns:a16="http://schemas.microsoft.com/office/drawing/2014/main" id="{F1C0BF8F-9800-7375-84E3-AAA5073734F7}"/>
              </a:ext>
            </a:extLst>
          </p:cNvPr>
          <p:cNvSpPr txBox="1">
            <a:spLocks noChangeArrowheads="1"/>
          </p:cNvSpPr>
          <p:nvPr/>
        </p:nvSpPr>
        <p:spPr bwMode="auto">
          <a:xfrm>
            <a:off x="5694957" y="2219575"/>
            <a:ext cx="32271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puppy</a:t>
            </a:r>
          </a:p>
        </p:txBody>
      </p:sp>
      <p:sp>
        <p:nvSpPr>
          <p:cNvPr id="11" name="TextBox 10">
            <a:extLst>
              <a:ext uri="{FF2B5EF4-FFF2-40B4-BE49-F238E27FC236}">
                <a16:creationId xmlns:a16="http://schemas.microsoft.com/office/drawing/2014/main" id="{3E9D9F8F-7477-1829-43BA-889524C21AC9}"/>
              </a:ext>
            </a:extLst>
          </p:cNvPr>
          <p:cNvSpPr txBox="1">
            <a:spLocks noChangeArrowheads="1"/>
          </p:cNvSpPr>
          <p:nvPr/>
        </p:nvSpPr>
        <p:spPr bwMode="auto">
          <a:xfrm>
            <a:off x="6030811" y="4159828"/>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cxnSp>
        <p:nvCxnSpPr>
          <p:cNvPr id="12" name="Straight Connector 11">
            <a:extLst>
              <a:ext uri="{FF2B5EF4-FFF2-40B4-BE49-F238E27FC236}">
                <a16:creationId xmlns:a16="http://schemas.microsoft.com/office/drawing/2014/main" id="{09194F61-8079-4A57-CA00-BE1F14793F02}"/>
              </a:ext>
            </a:extLst>
          </p:cNvPr>
          <p:cNvCxnSpPr/>
          <p:nvPr/>
        </p:nvCxnSpPr>
        <p:spPr>
          <a:xfrm>
            <a:off x="1398494" y="5606378"/>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584572-59EC-1519-5420-EEA8E3FE4414}"/>
              </a:ext>
            </a:extLst>
          </p:cNvPr>
          <p:cNvCxnSpPr/>
          <p:nvPr/>
        </p:nvCxnSpPr>
        <p:spPr>
          <a:xfrm>
            <a:off x="4748735" y="5606378"/>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E61AAF-A9CC-A445-534C-D36FF54AA134}"/>
              </a:ext>
            </a:extLst>
          </p:cNvPr>
          <p:cNvSpPr txBox="1">
            <a:spLocks noChangeArrowheads="1"/>
          </p:cNvSpPr>
          <p:nvPr/>
        </p:nvSpPr>
        <p:spPr bwMode="auto">
          <a:xfrm>
            <a:off x="1905061" y="5707492"/>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5" name="TextBox 14">
            <a:extLst>
              <a:ext uri="{FF2B5EF4-FFF2-40B4-BE49-F238E27FC236}">
                <a16:creationId xmlns:a16="http://schemas.microsoft.com/office/drawing/2014/main" id="{3B7A6605-79A5-202C-AE98-32D8F8C08088}"/>
              </a:ext>
            </a:extLst>
          </p:cNvPr>
          <p:cNvSpPr txBox="1">
            <a:spLocks noChangeArrowheads="1"/>
          </p:cNvSpPr>
          <p:nvPr/>
        </p:nvSpPr>
        <p:spPr bwMode="auto">
          <a:xfrm>
            <a:off x="5255302" y="5707492"/>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Tree>
    <p:extLst>
      <p:ext uri="{BB962C8B-B14F-4D97-AF65-F5344CB8AC3E}">
        <p14:creationId xmlns:p14="http://schemas.microsoft.com/office/powerpoint/2010/main" val="32559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784618" y="1070573"/>
            <a:ext cx="55747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puppy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700561" y="2940268"/>
            <a:ext cx="574287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mommy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838537" y="4809964"/>
            <a:ext cx="546692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sunny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56FB130-5968-D50C-0588-F226C3243234}"/>
              </a:ext>
            </a:extLst>
          </p:cNvPr>
          <p:cNvPicPr>
            <a:picLocks noChangeAspect="1"/>
          </p:cNvPicPr>
          <p:nvPr/>
        </p:nvPicPr>
        <p:blipFill>
          <a:blip r:embed="rId2"/>
          <a:stretch>
            <a:fillRect/>
          </a:stretch>
        </p:blipFill>
        <p:spPr>
          <a:xfrm>
            <a:off x="5504374" y="2264283"/>
            <a:ext cx="573697" cy="459737"/>
          </a:xfrm>
          <a:prstGeom prst="rect">
            <a:avLst/>
          </a:prstGeom>
        </p:spPr>
      </p:pic>
      <p:pic>
        <p:nvPicPr>
          <p:cNvPr id="7" name="Picture 6">
            <a:extLst>
              <a:ext uri="{FF2B5EF4-FFF2-40B4-BE49-F238E27FC236}">
                <a16:creationId xmlns:a16="http://schemas.microsoft.com/office/drawing/2014/main" id="{0C252CD5-ED6E-4C19-EF08-ADE958A9FDC9}"/>
              </a:ext>
            </a:extLst>
          </p:cNvPr>
          <p:cNvPicPr>
            <a:picLocks noChangeAspect="1"/>
          </p:cNvPicPr>
          <p:nvPr/>
        </p:nvPicPr>
        <p:blipFill>
          <a:blip r:embed="rId2"/>
          <a:stretch>
            <a:fillRect/>
          </a:stretch>
        </p:blipFill>
        <p:spPr>
          <a:xfrm>
            <a:off x="5898799" y="4133979"/>
            <a:ext cx="573697" cy="459737"/>
          </a:xfrm>
          <a:prstGeom prst="rect">
            <a:avLst/>
          </a:prstGeom>
        </p:spPr>
      </p:pic>
      <p:pic>
        <p:nvPicPr>
          <p:cNvPr id="8" name="Picture 7">
            <a:extLst>
              <a:ext uri="{FF2B5EF4-FFF2-40B4-BE49-F238E27FC236}">
                <a16:creationId xmlns:a16="http://schemas.microsoft.com/office/drawing/2014/main" id="{B0BB58B0-6109-AB96-D38A-73C9CD5D4309}"/>
              </a:ext>
            </a:extLst>
          </p:cNvPr>
          <p:cNvPicPr>
            <a:picLocks noChangeAspect="1"/>
          </p:cNvPicPr>
          <p:nvPr/>
        </p:nvPicPr>
        <p:blipFill>
          <a:blip r:embed="rId2"/>
          <a:stretch>
            <a:fillRect/>
          </a:stretch>
        </p:blipFill>
        <p:spPr>
          <a:xfrm>
            <a:off x="5325102" y="6003675"/>
            <a:ext cx="573697" cy="459737"/>
          </a:xfrm>
          <a:prstGeom prst="rect">
            <a:avLst/>
          </a:prstGeom>
        </p:spPr>
      </p:pic>
    </p:spTree>
    <p:extLst>
      <p:ext uri="{BB962C8B-B14F-4D97-AF65-F5344CB8AC3E}">
        <p14:creationId xmlns:p14="http://schemas.microsoft.com/office/powerpoint/2010/main" val="12242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35966" y="3558319"/>
            <a:ext cx="268833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655" y="0"/>
            <a:ext cx="2676264" cy="3552563"/>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34619" y="4573982"/>
            <a:ext cx="268833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3233272" y="5589645"/>
            <a:ext cx="268833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38313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74</a:t>
            </a:r>
          </a:p>
          <a:p>
            <a:pPr algn="ctr"/>
            <a:r>
              <a:rPr lang="en-US" sz="4800" b="1" dirty="0">
                <a:solidFill>
                  <a:srgbClr val="E05436"/>
                </a:solidFill>
                <a:latin typeface="Century Gothic" panose="020B0502020202020204" pitchFamily="34" charset="0"/>
              </a:rPr>
              <a:t>y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659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happy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lady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2683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 y="1799349"/>
            <a:ext cx="42417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funny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571999" y="1799349"/>
            <a:ext cx="457200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lucky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417785"/>
            <a:ext cx="42417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candy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572000" y="3417785"/>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mommy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 y="5015933"/>
            <a:ext cx="42417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sunny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571999" y="5015933"/>
            <a:ext cx="45720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study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6675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only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baby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tiny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7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74</a:t>
            </a:r>
          </a:p>
          <a:p>
            <a:pPr algn="ctr"/>
            <a:r>
              <a:rPr lang="en-US" sz="4800" b="1" dirty="0">
                <a:solidFill>
                  <a:srgbClr val="E05436"/>
                </a:solidFill>
                <a:latin typeface="Century Gothic" panose="020B0502020202020204" pitchFamily="34" charset="0"/>
              </a:rPr>
              <a:t>y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384AC-B023-47D1-FA88-ACFDEE07CE8E}"/>
              </a:ext>
            </a:extLst>
          </p:cNvPr>
          <p:cNvPicPr>
            <a:picLocks noChangeAspect="1"/>
          </p:cNvPicPr>
          <p:nvPr/>
        </p:nvPicPr>
        <p:blipFill>
          <a:blip r:embed="rId2"/>
          <a:stretch>
            <a:fillRect/>
          </a:stretch>
        </p:blipFill>
        <p:spPr>
          <a:xfrm>
            <a:off x="1622573" y="1753178"/>
            <a:ext cx="5898853" cy="657015"/>
          </a:xfrm>
          <a:prstGeom prst="rect">
            <a:avLst/>
          </a:prstGeom>
        </p:spPr>
      </p:pic>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1814452" y="32751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343348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yes</a:t>
            </a:r>
          </a:p>
        </p:txBody>
      </p:sp>
      <p:pic>
        <p:nvPicPr>
          <p:cNvPr id="7" name="Picture 6">
            <a:extLst>
              <a:ext uri="{FF2B5EF4-FFF2-40B4-BE49-F238E27FC236}">
                <a16:creationId xmlns:a16="http://schemas.microsoft.com/office/drawing/2014/main" id="{B297B850-6592-3187-28C1-E294BF908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503" y="2584486"/>
            <a:ext cx="2653552" cy="3522415"/>
          </a:xfrm>
          <a:prstGeom prst="rect">
            <a:avLst/>
          </a:prstGeom>
          <a:ln w="12700">
            <a:solidFill>
              <a:schemeClr val="tx1"/>
            </a:solidFill>
          </a:ln>
        </p:spPr>
      </p:pic>
    </p:spTree>
    <p:extLst>
      <p:ext uri="{BB962C8B-B14F-4D97-AF65-F5344CB8AC3E}">
        <p14:creationId xmlns:p14="http://schemas.microsoft.com/office/powerpoint/2010/main" val="1227063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5608612" y="319154"/>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289B01F7-2E21-044F-0CB8-5877CF329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447" y="2584486"/>
            <a:ext cx="2653553" cy="3522415"/>
          </a:xfrm>
          <a:prstGeom prst="rect">
            <a:avLst/>
          </a:prstGeom>
          <a:ln w="12700">
            <a:solidFill>
              <a:schemeClr val="tx1"/>
            </a:solidFill>
          </a:ln>
        </p:spPr>
      </p:pic>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2852666"/>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by</a:t>
            </a:r>
          </a:p>
        </p:txBody>
      </p:sp>
      <p:sp>
        <p:nvSpPr>
          <p:cNvPr id="6" name="TextBox 21">
            <a:extLst>
              <a:ext uri="{FF2B5EF4-FFF2-40B4-BE49-F238E27FC236}">
                <a16:creationId xmlns:a16="http://schemas.microsoft.com/office/drawing/2014/main" id="{A8A2620E-40B5-39B6-F104-8E00C6DDF09F}"/>
              </a:ext>
            </a:extLst>
          </p:cNvPr>
          <p:cNvSpPr txBox="1">
            <a:spLocks noChangeArrowheads="1"/>
          </p:cNvSpPr>
          <p:nvPr/>
        </p:nvSpPr>
        <p:spPr bwMode="auto">
          <a:xfrm>
            <a:off x="4665985" y="4444285"/>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pic>
        <p:nvPicPr>
          <p:cNvPr id="7" name="Picture 6">
            <a:extLst>
              <a:ext uri="{FF2B5EF4-FFF2-40B4-BE49-F238E27FC236}">
                <a16:creationId xmlns:a16="http://schemas.microsoft.com/office/drawing/2014/main" id="{1E89DB15-1B35-F957-E83C-BD33284FBD34}"/>
              </a:ext>
            </a:extLst>
          </p:cNvPr>
          <p:cNvPicPr>
            <a:picLocks noChangeAspect="1"/>
          </p:cNvPicPr>
          <p:nvPr/>
        </p:nvPicPr>
        <p:blipFill>
          <a:blip r:embed="rId3"/>
          <a:stretch>
            <a:fillRect/>
          </a:stretch>
        </p:blipFill>
        <p:spPr>
          <a:xfrm>
            <a:off x="1622573" y="1753178"/>
            <a:ext cx="5898853" cy="657015"/>
          </a:xfrm>
          <a:prstGeom prst="rect">
            <a:avLst/>
          </a:prstGeom>
        </p:spPr>
      </p:pic>
    </p:spTree>
    <p:extLst>
      <p:ext uri="{BB962C8B-B14F-4D97-AF65-F5344CB8AC3E}">
        <p14:creationId xmlns:p14="http://schemas.microsoft.com/office/powerpoint/2010/main" val="2644453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8" name="Picture 7">
            <a:extLst>
              <a:ext uri="{FF2B5EF4-FFF2-40B4-BE49-F238E27FC236}">
                <a16:creationId xmlns:a16="http://schemas.microsoft.com/office/drawing/2014/main" id="{04A8AF45-5013-F8C7-5F9F-928DF7BBA2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889" y="369428"/>
            <a:ext cx="2496343" cy="3313729"/>
          </a:xfrm>
          <a:prstGeom prst="rect">
            <a:avLst/>
          </a:prstGeom>
          <a:ln w="12700">
            <a:solidFill>
              <a:schemeClr val="tx1"/>
            </a:solidFill>
          </a:ln>
        </p:spPr>
      </p:pic>
      <p:sp>
        <p:nvSpPr>
          <p:cNvPr id="9" name="TextBox 21">
            <a:extLst>
              <a:ext uri="{FF2B5EF4-FFF2-40B4-BE49-F238E27FC236}">
                <a16:creationId xmlns:a16="http://schemas.microsoft.com/office/drawing/2014/main" id="{E850FBE1-DA78-3965-888F-712FC1236307}"/>
              </a:ext>
            </a:extLst>
          </p:cNvPr>
          <p:cNvSpPr txBox="1">
            <a:spLocks noChangeArrowheads="1"/>
          </p:cNvSpPr>
          <p:nvPr/>
        </p:nvSpPr>
        <p:spPr bwMode="auto">
          <a:xfrm>
            <a:off x="5694955" y="656173"/>
            <a:ext cx="32271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baby</a:t>
            </a:r>
          </a:p>
        </p:txBody>
      </p:sp>
      <p:sp>
        <p:nvSpPr>
          <p:cNvPr id="10" name="TextBox 21">
            <a:extLst>
              <a:ext uri="{FF2B5EF4-FFF2-40B4-BE49-F238E27FC236}">
                <a16:creationId xmlns:a16="http://schemas.microsoft.com/office/drawing/2014/main" id="{F1C0BF8F-9800-7375-84E3-AAA5073734F7}"/>
              </a:ext>
            </a:extLst>
          </p:cNvPr>
          <p:cNvSpPr txBox="1">
            <a:spLocks noChangeArrowheads="1"/>
          </p:cNvSpPr>
          <p:nvPr/>
        </p:nvSpPr>
        <p:spPr bwMode="auto">
          <a:xfrm>
            <a:off x="5694957" y="2219575"/>
            <a:ext cx="32271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puppy</a:t>
            </a:r>
          </a:p>
        </p:txBody>
      </p:sp>
      <p:sp>
        <p:nvSpPr>
          <p:cNvPr id="11" name="TextBox 10">
            <a:extLst>
              <a:ext uri="{FF2B5EF4-FFF2-40B4-BE49-F238E27FC236}">
                <a16:creationId xmlns:a16="http://schemas.microsoft.com/office/drawing/2014/main" id="{3E9D9F8F-7477-1829-43BA-889524C21AC9}"/>
              </a:ext>
            </a:extLst>
          </p:cNvPr>
          <p:cNvSpPr txBox="1">
            <a:spLocks noChangeArrowheads="1"/>
          </p:cNvSpPr>
          <p:nvPr/>
        </p:nvSpPr>
        <p:spPr bwMode="auto">
          <a:xfrm>
            <a:off x="6030811" y="4159828"/>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cxnSp>
        <p:nvCxnSpPr>
          <p:cNvPr id="12" name="Straight Connector 11">
            <a:extLst>
              <a:ext uri="{FF2B5EF4-FFF2-40B4-BE49-F238E27FC236}">
                <a16:creationId xmlns:a16="http://schemas.microsoft.com/office/drawing/2014/main" id="{09194F61-8079-4A57-CA00-BE1F14793F02}"/>
              </a:ext>
            </a:extLst>
          </p:cNvPr>
          <p:cNvCxnSpPr/>
          <p:nvPr/>
        </p:nvCxnSpPr>
        <p:spPr>
          <a:xfrm>
            <a:off x="1398494" y="5606378"/>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584572-59EC-1519-5420-EEA8E3FE4414}"/>
              </a:ext>
            </a:extLst>
          </p:cNvPr>
          <p:cNvCxnSpPr/>
          <p:nvPr/>
        </p:nvCxnSpPr>
        <p:spPr>
          <a:xfrm>
            <a:off x="4748735" y="5606378"/>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E61AAF-A9CC-A445-534C-D36FF54AA134}"/>
              </a:ext>
            </a:extLst>
          </p:cNvPr>
          <p:cNvSpPr txBox="1">
            <a:spLocks noChangeArrowheads="1"/>
          </p:cNvSpPr>
          <p:nvPr/>
        </p:nvSpPr>
        <p:spPr bwMode="auto">
          <a:xfrm>
            <a:off x="1905061" y="5707492"/>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5" name="TextBox 14">
            <a:extLst>
              <a:ext uri="{FF2B5EF4-FFF2-40B4-BE49-F238E27FC236}">
                <a16:creationId xmlns:a16="http://schemas.microsoft.com/office/drawing/2014/main" id="{3B7A6605-79A5-202C-AE98-32D8F8C08088}"/>
              </a:ext>
            </a:extLst>
          </p:cNvPr>
          <p:cNvSpPr txBox="1">
            <a:spLocks noChangeArrowheads="1"/>
          </p:cNvSpPr>
          <p:nvPr/>
        </p:nvSpPr>
        <p:spPr bwMode="auto">
          <a:xfrm>
            <a:off x="5255302" y="5707492"/>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Tree>
    <p:extLst>
      <p:ext uri="{BB962C8B-B14F-4D97-AF65-F5344CB8AC3E}">
        <p14:creationId xmlns:p14="http://schemas.microsoft.com/office/powerpoint/2010/main" val="13802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784618" y="1070573"/>
            <a:ext cx="557476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puppy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700561" y="2940268"/>
            <a:ext cx="574287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mommy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838537" y="4809964"/>
            <a:ext cx="546692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sunny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56FB130-5968-D50C-0588-F226C3243234}"/>
              </a:ext>
            </a:extLst>
          </p:cNvPr>
          <p:cNvPicPr>
            <a:picLocks noChangeAspect="1"/>
          </p:cNvPicPr>
          <p:nvPr/>
        </p:nvPicPr>
        <p:blipFill>
          <a:blip r:embed="rId2"/>
          <a:stretch>
            <a:fillRect/>
          </a:stretch>
        </p:blipFill>
        <p:spPr>
          <a:xfrm>
            <a:off x="5504374" y="2264283"/>
            <a:ext cx="573697" cy="459737"/>
          </a:xfrm>
          <a:prstGeom prst="rect">
            <a:avLst/>
          </a:prstGeom>
        </p:spPr>
      </p:pic>
      <p:pic>
        <p:nvPicPr>
          <p:cNvPr id="7" name="Picture 6">
            <a:extLst>
              <a:ext uri="{FF2B5EF4-FFF2-40B4-BE49-F238E27FC236}">
                <a16:creationId xmlns:a16="http://schemas.microsoft.com/office/drawing/2014/main" id="{0C252CD5-ED6E-4C19-EF08-ADE958A9FDC9}"/>
              </a:ext>
            </a:extLst>
          </p:cNvPr>
          <p:cNvPicPr>
            <a:picLocks noChangeAspect="1"/>
          </p:cNvPicPr>
          <p:nvPr/>
        </p:nvPicPr>
        <p:blipFill>
          <a:blip r:embed="rId2"/>
          <a:stretch>
            <a:fillRect/>
          </a:stretch>
        </p:blipFill>
        <p:spPr>
          <a:xfrm>
            <a:off x="5898799" y="4133979"/>
            <a:ext cx="573697" cy="459737"/>
          </a:xfrm>
          <a:prstGeom prst="rect">
            <a:avLst/>
          </a:prstGeom>
        </p:spPr>
      </p:pic>
      <p:pic>
        <p:nvPicPr>
          <p:cNvPr id="8" name="Picture 7">
            <a:extLst>
              <a:ext uri="{FF2B5EF4-FFF2-40B4-BE49-F238E27FC236}">
                <a16:creationId xmlns:a16="http://schemas.microsoft.com/office/drawing/2014/main" id="{B0BB58B0-6109-AB96-D38A-73C9CD5D4309}"/>
              </a:ext>
            </a:extLst>
          </p:cNvPr>
          <p:cNvPicPr>
            <a:picLocks noChangeAspect="1"/>
          </p:cNvPicPr>
          <p:nvPr/>
        </p:nvPicPr>
        <p:blipFill>
          <a:blip r:embed="rId2"/>
          <a:stretch>
            <a:fillRect/>
          </a:stretch>
        </p:blipFill>
        <p:spPr>
          <a:xfrm>
            <a:off x="5325102" y="6003675"/>
            <a:ext cx="573697" cy="459737"/>
          </a:xfrm>
          <a:prstGeom prst="rect">
            <a:avLst/>
          </a:prstGeom>
        </p:spPr>
      </p:pic>
    </p:spTree>
    <p:extLst>
      <p:ext uri="{BB962C8B-B14F-4D97-AF65-F5344CB8AC3E}">
        <p14:creationId xmlns:p14="http://schemas.microsoft.com/office/powerpoint/2010/main" val="111987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35966" y="3558319"/>
            <a:ext cx="268833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655" y="0"/>
            <a:ext cx="2676264" cy="3552563"/>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34619" y="4573982"/>
            <a:ext cx="268833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3233272" y="5589645"/>
            <a:ext cx="268833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127098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81070" y="1948974"/>
            <a:ext cx="368850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baby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37100" y="1948974"/>
            <a:ext cx="416625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only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81070" y="3949793"/>
            <a:ext cx="368850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study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29385" y="3949793"/>
            <a:ext cx="423354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puppy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625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move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2086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7928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1954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BCF19BB3-556D-4547-A37F-025A5560F4D6}"/>
              </a:ext>
            </a:extLst>
          </p:cNvPr>
          <p:cNvSpPr/>
          <p:nvPr/>
        </p:nvSpPr>
        <p:spPr>
          <a:xfrm>
            <a:off x="6021550"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A14EA3-A6B3-8680-4FBB-749A4B6418F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12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both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20467" y="392933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27264" y="393379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333612" y="39286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2181E46-720C-551C-2773-7BB9FF188549}"/>
              </a:ext>
            </a:extLst>
          </p:cNvPr>
          <p:cNvCxnSpPr>
            <a:cxnSpLocks/>
          </p:cNvCxnSpPr>
          <p:nvPr/>
        </p:nvCxnSpPr>
        <p:spPr>
          <a:xfrm>
            <a:off x="5021705" y="3776743"/>
            <a:ext cx="119171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A6A5465-4807-2239-71F3-BC8C8C8FDE2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6694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68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114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forty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7105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389356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EC4D8D6-3304-C340-8678-7A3194787202}"/>
              </a:ext>
            </a:extLst>
          </p:cNvPr>
          <p:cNvSpPr/>
          <p:nvPr/>
        </p:nvSpPr>
        <p:spPr>
          <a:xfrm>
            <a:off x="489101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A1CFB0-8D73-2345-A613-44F545D2BF86}"/>
              </a:ext>
            </a:extLst>
          </p:cNvPr>
          <p:cNvSpPr/>
          <p:nvPr/>
        </p:nvSpPr>
        <p:spPr>
          <a:xfrm>
            <a:off x="5632868"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BA4A79F-537C-CB22-9026-6DB52FC7CA7C}"/>
              </a:ext>
            </a:extLst>
          </p:cNvPr>
          <p:cNvCxnSpPr>
            <a:cxnSpLocks/>
          </p:cNvCxnSpPr>
          <p:nvPr/>
        </p:nvCxnSpPr>
        <p:spPr>
          <a:xfrm>
            <a:off x="3732552" y="3824401"/>
            <a:ext cx="940704"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F5FDBF5-BA6B-99EB-91B6-2E9A95EB53E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55F61B1A-0887-800D-D75B-D87B0B7B5611}"/>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89547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your buddy bring you candy?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0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will bring a funny gift for Tommy.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57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It was both foggy and windy by the lake.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5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Lily’s Puppy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09878" y="1377194"/>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Lily had been wishing for a puppy for a long time. She wanted a silly puppy to run and jump with. But her mommy said Lily could not have one because she was only seven. Lily begged her mommy and daddy. She said, “I am not a baby. It would make me so happy to have a puppy.”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Lily’s mommy and daddy talked for a long time. They said, “We do think you will try your best. We will let you have a puppy.” Lily was so happy. She went to the pet shop and picked a tiny puppy. She named him Cody. Cody is the best puppy for this family.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08181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971</TotalTime>
  <Words>945</Words>
  <Application>Microsoft Macintosh PowerPoint</Application>
  <PresentationFormat>On-screen Show (4:3)</PresentationFormat>
  <Paragraphs>167</Paragraphs>
  <Slides>80</Slides>
  <Notes>27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80</vt:i4>
      </vt:variant>
    </vt:vector>
  </HeadingPairs>
  <TitlesOfParts>
    <vt:vector size="87"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42</cp:revision>
  <dcterms:created xsi:type="dcterms:W3CDTF">2022-06-06T14:24:31Z</dcterms:created>
  <dcterms:modified xsi:type="dcterms:W3CDTF">2022-08-01T01:24:02Z</dcterms:modified>
</cp:coreProperties>
</file>