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Lst>
  <p:notesMasterIdLst>
    <p:notesMasterId r:id="rId82"/>
  </p:notesMasterIdLst>
  <p:sldIdLst>
    <p:sldId id="2247" r:id="rId3"/>
    <p:sldId id="2199" r:id="rId4"/>
    <p:sldId id="3049" r:id="rId5"/>
    <p:sldId id="2248" r:id="rId6"/>
    <p:sldId id="2240" r:id="rId7"/>
    <p:sldId id="2238" r:id="rId8"/>
    <p:sldId id="2241" r:id="rId9"/>
    <p:sldId id="2198" r:id="rId10"/>
    <p:sldId id="4345" r:id="rId11"/>
    <p:sldId id="4363" r:id="rId12"/>
    <p:sldId id="4346" r:id="rId13"/>
    <p:sldId id="4347" r:id="rId14"/>
    <p:sldId id="4348" r:id="rId15"/>
    <p:sldId id="4349" r:id="rId16"/>
    <p:sldId id="4350" r:id="rId17"/>
    <p:sldId id="4351" r:id="rId18"/>
    <p:sldId id="4352" r:id="rId19"/>
    <p:sldId id="4353" r:id="rId20"/>
    <p:sldId id="4354" r:id="rId21"/>
    <p:sldId id="4355" r:id="rId22"/>
    <p:sldId id="4356" r:id="rId23"/>
    <p:sldId id="4357" r:id="rId24"/>
    <p:sldId id="4358" r:id="rId25"/>
    <p:sldId id="4359" r:id="rId26"/>
    <p:sldId id="4361" r:id="rId27"/>
    <p:sldId id="4362" r:id="rId28"/>
    <p:sldId id="4360" r:id="rId29"/>
    <p:sldId id="2242" r:id="rId30"/>
    <p:sldId id="2200" r:id="rId31"/>
    <p:sldId id="2201" r:id="rId32"/>
    <p:sldId id="2243" r:id="rId33"/>
    <p:sldId id="2202" r:id="rId34"/>
    <p:sldId id="2244" r:id="rId35"/>
    <p:sldId id="2203" r:id="rId36"/>
    <p:sldId id="2748" r:id="rId37"/>
    <p:sldId id="3517" r:id="rId38"/>
    <p:sldId id="2749" r:id="rId39"/>
    <p:sldId id="2750" r:id="rId40"/>
    <p:sldId id="3837" r:id="rId41"/>
    <p:sldId id="3892" r:id="rId42"/>
    <p:sldId id="3893" r:id="rId43"/>
    <p:sldId id="3894" r:id="rId44"/>
    <p:sldId id="2213" r:id="rId45"/>
    <p:sldId id="2214" r:id="rId46"/>
    <p:sldId id="2245" r:id="rId47"/>
    <p:sldId id="2216" r:id="rId48"/>
    <p:sldId id="2250" r:id="rId49"/>
    <p:sldId id="2217" r:id="rId50"/>
    <p:sldId id="368" r:id="rId51"/>
    <p:sldId id="4364" r:id="rId52"/>
    <p:sldId id="4365" r:id="rId53"/>
    <p:sldId id="4366" r:id="rId54"/>
    <p:sldId id="4368" r:id="rId55"/>
    <p:sldId id="2353" r:id="rId56"/>
    <p:sldId id="2221" r:id="rId57"/>
    <p:sldId id="2222" r:id="rId58"/>
    <p:sldId id="2224" r:id="rId59"/>
    <p:sldId id="2226" r:id="rId60"/>
    <p:sldId id="2227" r:id="rId61"/>
    <p:sldId id="887" r:id="rId62"/>
    <p:sldId id="748" r:id="rId63"/>
    <p:sldId id="893" r:id="rId64"/>
    <p:sldId id="4369" r:id="rId65"/>
    <p:sldId id="2228" r:id="rId66"/>
    <p:sldId id="2125" r:id="rId67"/>
    <p:sldId id="896" r:id="rId68"/>
    <p:sldId id="899" r:id="rId69"/>
    <p:sldId id="2229" r:id="rId70"/>
    <p:sldId id="2223" r:id="rId71"/>
    <p:sldId id="2230" r:id="rId72"/>
    <p:sldId id="2508" r:id="rId73"/>
    <p:sldId id="2509" r:id="rId74"/>
    <p:sldId id="2510" r:id="rId75"/>
    <p:sldId id="2234" r:id="rId76"/>
    <p:sldId id="2235" r:id="rId77"/>
    <p:sldId id="2158" r:id="rId78"/>
    <p:sldId id="2159" r:id="rId79"/>
    <p:sldId id="2225" r:id="rId80"/>
    <p:sldId id="2236"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07"/>
    <p:restoredTop sz="78762"/>
  </p:normalViewPr>
  <p:slideViewPr>
    <p:cSldViewPr snapToGrid="0" snapToObjects="1">
      <p:cViewPr varScale="1">
        <p:scale>
          <a:sx n="102" d="100"/>
          <a:sy n="102" d="100"/>
        </p:scale>
        <p:origin x="2288" y="16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microsoft.com/office/2018/10/relationships/authors" Target="authors.xml"/><Relationship Id="rId61" Type="http://schemas.openxmlformats.org/officeDocument/2006/relationships/slide" Target="slides/slide59.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7/31/22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44</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49</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56</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58</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59</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69+</a:t>
            </a:r>
          </a:p>
          <a:p>
            <a:endParaRPr lang="en-US" dirty="0"/>
          </a:p>
          <a:p>
            <a:r>
              <a:rPr lang="en-US" dirty="0"/>
              <a:t>O represents the /oo/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represents the /</a:t>
            </a:r>
            <a:r>
              <a:rPr lang="en-US" dirty="0" err="1"/>
              <a:t>ǝ</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030007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69+</a:t>
            </a:r>
          </a:p>
          <a:p>
            <a:endParaRPr lang="en-US" dirty="0"/>
          </a:p>
          <a:p>
            <a:r>
              <a:rPr lang="en-US" dirty="0"/>
              <a:t>O represents the /</a:t>
            </a:r>
            <a:r>
              <a:rPr lang="en-US" dirty="0" err="1"/>
              <a:t>ĭ</a:t>
            </a:r>
            <a:r>
              <a:rPr lang="en-US" dirty="0"/>
              <a:t>/ sound.</a:t>
            </a:r>
          </a:p>
          <a:p>
            <a:r>
              <a:rPr lang="en-US" dirty="0"/>
              <a:t>E represents the /</a:t>
            </a:r>
            <a:r>
              <a:rPr lang="en-US" dirty="0" err="1"/>
              <a:t>ǝ</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681296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70+</a:t>
            </a:r>
          </a:p>
          <a:p>
            <a:pPr defTabSz="966612">
              <a:defRPr/>
            </a:pPr>
            <a:endParaRPr lang="en-US" dirty="0"/>
          </a:p>
          <a:p>
            <a:pPr defTabSz="966612">
              <a:defRPr/>
            </a:pPr>
            <a:r>
              <a:rPr lang="en-US" dirty="0"/>
              <a:t>O represents the /</a:t>
            </a:r>
            <a:r>
              <a:rPr lang="en-US" dirty="0" err="1"/>
              <a:t>ū</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final E is silent but does not follow the long vowel </a:t>
            </a:r>
            <a:r>
              <a:rPr lang="en-US" dirty="0" err="1"/>
              <a:t>VCe</a:t>
            </a:r>
            <a:r>
              <a:rPr lang="en-US" dirty="0"/>
              <a:t> pattern.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98364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72+</a:t>
            </a:r>
          </a:p>
          <a:p>
            <a:pPr defTabSz="966612">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O represents the /</a:t>
            </a:r>
            <a:r>
              <a:rPr lang="en-US" dirty="0" err="1"/>
              <a:t>ō</a:t>
            </a:r>
            <a:r>
              <a:rPr lang="en-US" dirty="0"/>
              <a:t>/ sound. Since both is a CVC (closed syllable) word, it should be /</a:t>
            </a:r>
            <a:r>
              <a:rPr lang="en-US" sz="1200" b="0" kern="1200" dirty="0">
                <a:solidFill>
                  <a:schemeClr val="tx1"/>
                </a:solidFill>
                <a:effectLst/>
                <a:latin typeface="+mn-lt"/>
                <a:ea typeface="+mn-ea"/>
                <a:cs typeface="+mn-cs"/>
              </a:rPr>
              <a:t>ŏ/.</a:t>
            </a:r>
            <a:br>
              <a:rPr lang="en-US" sz="1200" b="0" kern="1200" dirty="0">
                <a:solidFill>
                  <a:schemeClr val="tx1"/>
                </a:solidFill>
                <a:effectLst/>
                <a:latin typeface="+mn-lt"/>
                <a:ea typeface="+mn-ea"/>
                <a:cs typeface="+mn-cs"/>
              </a:rPr>
            </a:b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569373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64</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65</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73+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represents the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1567449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73+</a:t>
            </a:r>
          </a:p>
          <a:p>
            <a:pPr defTabSz="966612">
              <a:defRPr/>
            </a:pPr>
            <a:endParaRPr lang="en-US" dirty="0"/>
          </a:p>
          <a:p>
            <a:pPr defTabSz="966612">
              <a:defRPr/>
            </a:pPr>
            <a:r>
              <a:rPr lang="en-US" dirty="0"/>
              <a:t>OUR represents the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101011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68</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70</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74</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75</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2779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43</a:t>
            </a:fld>
            <a:endParaRPr lang="en-US" dirty="0"/>
          </a:p>
        </p:txBody>
      </p:sp>
    </p:spTree>
    <p:extLst>
      <p:ext uri="{BB962C8B-B14F-4D97-AF65-F5344CB8AC3E}">
        <p14:creationId xmlns:p14="http://schemas.microsoft.com/office/powerpoint/2010/main" val="605908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7/31/22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7/31/22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7/31/22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8632262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42186159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6421529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213691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5470502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7/31/22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1403910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7/31/22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8477616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7/31/22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956787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7/31/22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4812931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7/31/22</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962411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7/31/22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9315700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7/31/22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9237127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5331734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7/31/22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043337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7/31/22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7/31/22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7/31/22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7/31/22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7/31/22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7/31/22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90"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7/31/22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263008265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73</a:t>
            </a:r>
          </a:p>
          <a:p>
            <a:pPr algn="ctr"/>
            <a:r>
              <a:rPr lang="en-US" sz="6000" b="1" dirty="0">
                <a:solidFill>
                  <a:srgbClr val="E05436"/>
                </a:solidFill>
                <a:latin typeface="Century Gothic" panose="020B0502020202020204" pitchFamily="34" charset="0"/>
              </a:rPr>
              <a:t>y /</a:t>
            </a:r>
            <a:r>
              <a:rPr lang="en-US" sz="6000" b="1" dirty="0" err="1">
                <a:solidFill>
                  <a:srgbClr val="E05436"/>
                </a:solidFill>
                <a:latin typeface="Century Gothic" panose="020B0502020202020204" pitchFamily="34" charset="0"/>
              </a:rPr>
              <a:t>ī</a:t>
            </a:r>
            <a:r>
              <a:rPr lang="en-US" sz="60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dge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258817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15713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40444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03808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-ed</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0140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0273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1751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02575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16018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02046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u</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67175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nk</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6199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ng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476858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wh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189850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ph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78474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157765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sh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10313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ck</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26551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673959"/>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3" name="TextBox 21">
            <a:extLst>
              <a:ext uri="{FF2B5EF4-FFF2-40B4-BE49-F238E27FC236}">
                <a16:creationId xmlns:a16="http://schemas.microsoft.com/office/drawing/2014/main" id="{D0970956-88F2-7BA3-5E36-542A1240990D}"/>
              </a:ext>
            </a:extLst>
          </p:cNvPr>
          <p:cNvSpPr txBox="1">
            <a:spLocks noChangeArrowheads="1"/>
          </p:cNvSpPr>
          <p:nvPr/>
        </p:nvSpPr>
        <p:spPr bwMode="auto">
          <a:xfrm>
            <a:off x="5011986" y="2870312"/>
            <a:ext cx="283722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yes</a:t>
            </a:r>
          </a:p>
        </p:txBody>
      </p:sp>
      <p:sp>
        <p:nvSpPr>
          <p:cNvPr id="4" name="TextBox 21">
            <a:extLst>
              <a:ext uri="{FF2B5EF4-FFF2-40B4-BE49-F238E27FC236}">
                <a16:creationId xmlns:a16="http://schemas.microsoft.com/office/drawing/2014/main" id="{1898E87F-78DF-37AA-A839-4E94ECA28FBA}"/>
              </a:ext>
            </a:extLst>
          </p:cNvPr>
          <p:cNvSpPr txBox="1">
            <a:spLocks noChangeArrowheads="1"/>
          </p:cNvSpPr>
          <p:nvPr/>
        </p:nvSpPr>
        <p:spPr bwMode="auto">
          <a:xfrm>
            <a:off x="4741284" y="4860602"/>
            <a:ext cx="337863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yellow</a:t>
            </a:r>
          </a:p>
        </p:txBody>
      </p:sp>
      <p:pic>
        <p:nvPicPr>
          <p:cNvPr id="7" name="Picture 6">
            <a:extLst>
              <a:ext uri="{FF2B5EF4-FFF2-40B4-BE49-F238E27FC236}">
                <a16:creationId xmlns:a16="http://schemas.microsoft.com/office/drawing/2014/main" id="{76800AF9-3549-6638-5B8F-3FD527F1AA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3070" y="2870312"/>
            <a:ext cx="2496342" cy="3313729"/>
          </a:xfrm>
          <a:prstGeom prst="rect">
            <a:avLst/>
          </a:prstGeom>
          <a:ln w="12700">
            <a:solidFill>
              <a:schemeClr val="tx1"/>
            </a:solidFill>
          </a:ln>
        </p:spPr>
      </p:pic>
    </p:spTree>
    <p:extLst>
      <p:ext uri="{BB962C8B-B14F-4D97-AF65-F5344CB8AC3E}">
        <p14:creationId xmlns:p14="http://schemas.microsoft.com/office/powerpoint/2010/main" val="288913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2384AC-B023-47D1-FA88-ACFDEE07CE8E}"/>
              </a:ext>
            </a:extLst>
          </p:cNvPr>
          <p:cNvPicPr>
            <a:picLocks noChangeAspect="1"/>
          </p:cNvPicPr>
          <p:nvPr/>
        </p:nvPicPr>
        <p:blipFill>
          <a:blip r:embed="rId2"/>
          <a:stretch>
            <a:fillRect/>
          </a:stretch>
        </p:blipFill>
        <p:spPr>
          <a:xfrm>
            <a:off x="840150" y="1753178"/>
            <a:ext cx="7463700" cy="831308"/>
          </a:xfrm>
          <a:prstGeom prst="rect">
            <a:avLst/>
          </a:prstGeom>
        </p:spPr>
      </p:pic>
      <p:sp>
        <p:nvSpPr>
          <p:cNvPr id="3" name="TextBox 2">
            <a:extLst>
              <a:ext uri="{FF2B5EF4-FFF2-40B4-BE49-F238E27FC236}">
                <a16:creationId xmlns:a16="http://schemas.microsoft.com/office/drawing/2014/main" id="{46B54B73-46B5-FF8B-96D0-497FEE61E3A9}"/>
              </a:ext>
            </a:extLst>
          </p:cNvPr>
          <p:cNvSpPr txBox="1">
            <a:spLocks noChangeArrowheads="1"/>
          </p:cNvSpPr>
          <p:nvPr/>
        </p:nvSpPr>
        <p:spPr bwMode="auto">
          <a:xfrm>
            <a:off x="6084600" y="306628"/>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pic>
        <p:nvPicPr>
          <p:cNvPr id="4" name="Picture 3">
            <a:extLst>
              <a:ext uri="{FF2B5EF4-FFF2-40B4-BE49-F238E27FC236}">
                <a16:creationId xmlns:a16="http://schemas.microsoft.com/office/drawing/2014/main" id="{289B01F7-2E21-044F-0CB8-5877CF329B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447" y="2584486"/>
            <a:ext cx="2653553" cy="3522415"/>
          </a:xfrm>
          <a:prstGeom prst="rect">
            <a:avLst/>
          </a:prstGeom>
          <a:ln w="12700">
            <a:solidFill>
              <a:schemeClr val="tx1"/>
            </a:solidFill>
          </a:ln>
        </p:spPr>
      </p:pic>
      <p:sp>
        <p:nvSpPr>
          <p:cNvPr id="5" name="TextBox 21">
            <a:extLst>
              <a:ext uri="{FF2B5EF4-FFF2-40B4-BE49-F238E27FC236}">
                <a16:creationId xmlns:a16="http://schemas.microsoft.com/office/drawing/2014/main" id="{B4A86F2C-1D7A-F4BE-1700-A184CC6337FF}"/>
              </a:ext>
            </a:extLst>
          </p:cNvPr>
          <p:cNvSpPr txBox="1">
            <a:spLocks noChangeArrowheads="1"/>
          </p:cNvSpPr>
          <p:nvPr/>
        </p:nvSpPr>
        <p:spPr bwMode="auto">
          <a:xfrm>
            <a:off x="4665986" y="3433482"/>
            <a:ext cx="283722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my</a:t>
            </a:r>
          </a:p>
        </p:txBody>
      </p:sp>
    </p:spTree>
    <p:extLst>
      <p:ext uri="{BB962C8B-B14F-4D97-AF65-F5344CB8AC3E}">
        <p14:creationId xmlns:p14="http://schemas.microsoft.com/office/powerpoint/2010/main" val="294169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fly</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sky</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237105"/>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Tree>
    <p:extLst>
      <p:ext uri="{BB962C8B-B14F-4D97-AF65-F5344CB8AC3E}">
        <p14:creationId xmlns:p14="http://schemas.microsoft.com/office/powerpoint/2010/main" val="419245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C59A2A-5C9C-0F81-D817-125BAA7A02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0477" y="119922"/>
            <a:ext cx="2689833" cy="3570574"/>
          </a:xfrm>
          <a:prstGeom prst="rect">
            <a:avLst/>
          </a:prstGeom>
          <a:ln w="12700">
            <a:solidFill>
              <a:schemeClr val="tx1"/>
            </a:solidFill>
          </a:ln>
        </p:spPr>
      </p:pic>
      <p:sp>
        <p:nvSpPr>
          <p:cNvPr id="3" name="TextBox 2">
            <a:extLst>
              <a:ext uri="{FF2B5EF4-FFF2-40B4-BE49-F238E27FC236}">
                <a16:creationId xmlns:a16="http://schemas.microsoft.com/office/drawing/2014/main" id="{03856BD6-EFF8-6574-19B2-FA770EAC55BD}"/>
              </a:ext>
            </a:extLst>
          </p:cNvPr>
          <p:cNvSpPr txBox="1"/>
          <p:nvPr/>
        </p:nvSpPr>
        <p:spPr>
          <a:xfrm>
            <a:off x="3223690" y="3694871"/>
            <a:ext cx="2696620"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i_e</a:t>
            </a:r>
            <a:endPar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FAE63F7-99FE-59B8-50CF-B47BA601DA12}"/>
              </a:ext>
            </a:extLst>
          </p:cNvPr>
          <p:cNvSpPr txBox="1"/>
          <p:nvPr/>
        </p:nvSpPr>
        <p:spPr>
          <a:xfrm>
            <a:off x="3223690" y="4710534"/>
            <a:ext cx="2696620"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a:t>
            </a:r>
            <a:endPar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B0039928-B044-8196-94B2-8E4567BB08A5}"/>
              </a:ext>
            </a:extLst>
          </p:cNvPr>
          <p:cNvSpPr txBox="1"/>
          <p:nvPr/>
        </p:nvSpPr>
        <p:spPr>
          <a:xfrm>
            <a:off x="3223690" y="5726197"/>
            <a:ext cx="2696620"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dirty="0">
                <a:solidFill>
                  <a:prstClr val="black"/>
                </a:solidFill>
                <a:latin typeface="Century Gothic" panose="020B0502020202020204" pitchFamily="34" charset="0"/>
              </a:rPr>
              <a:t>y</a:t>
            </a:r>
            <a:endPar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66827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5453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73</a:t>
            </a:r>
          </a:p>
          <a:p>
            <a:pPr algn="ctr"/>
            <a:r>
              <a:rPr lang="en-US" sz="4800" b="1" dirty="0">
                <a:solidFill>
                  <a:srgbClr val="E05436"/>
                </a:solidFill>
                <a:latin typeface="Century Gothic" panose="020B0502020202020204" pitchFamily="34" charset="0"/>
              </a:rPr>
              <a:t>y /</a:t>
            </a:r>
            <a:r>
              <a:rPr lang="en-US" sz="4800" b="1" dirty="0" err="1">
                <a:solidFill>
                  <a:srgbClr val="E05436"/>
                </a:solidFill>
                <a:latin typeface="Century Gothic" panose="020B0502020202020204" pitchFamily="34" charset="0"/>
              </a:rPr>
              <a:t>ī</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269008" y="1739541"/>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my</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269008" y="3870370"/>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fry</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877487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by</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06440"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fly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sky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06442"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cry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298174"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pry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806441"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sty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37348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799349"/>
            <a:ext cx="41346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sly</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06440" y="1799349"/>
            <a:ext cx="41346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spy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417785"/>
            <a:ext cx="41346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try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06442" y="3417785"/>
            <a:ext cx="41346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why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6240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73</a:t>
            </a:r>
          </a:p>
          <a:p>
            <a:pPr algn="ctr"/>
            <a:r>
              <a:rPr lang="en-US" sz="4800" b="1" dirty="0">
                <a:solidFill>
                  <a:srgbClr val="E05436"/>
                </a:solidFill>
                <a:latin typeface="Century Gothic" panose="020B0502020202020204" pitchFamily="34" charset="0"/>
              </a:rPr>
              <a:t>y /</a:t>
            </a:r>
            <a:r>
              <a:rPr lang="en-US" sz="4800" b="1" dirty="0" err="1">
                <a:solidFill>
                  <a:srgbClr val="E05436"/>
                </a:solidFill>
                <a:latin typeface="Century Gothic" panose="020B0502020202020204" pitchFamily="34" charset="0"/>
              </a:rPr>
              <a:t>ī</a:t>
            </a:r>
            <a:r>
              <a:rPr lang="en-US" sz="4800" b="1" dirty="0">
                <a:solidFill>
                  <a:srgbClr val="E05436"/>
                </a:solidFill>
                <a:latin typeface="Century Gothic" panose="020B0502020202020204" pitchFamily="34" charset="0"/>
              </a:rPr>
              <a:t>/</a:t>
            </a:r>
          </a:p>
        </p:txBody>
      </p:sp>
    </p:spTree>
    <p:extLst>
      <p:ext uri="{BB962C8B-B14F-4D97-AF65-F5344CB8AC3E}">
        <p14:creationId xmlns:p14="http://schemas.microsoft.com/office/powerpoint/2010/main" val="14214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10" y="673959"/>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3" name="TextBox 21">
            <a:extLst>
              <a:ext uri="{FF2B5EF4-FFF2-40B4-BE49-F238E27FC236}">
                <a16:creationId xmlns:a16="http://schemas.microsoft.com/office/drawing/2014/main" id="{D0970956-88F2-7BA3-5E36-542A1240990D}"/>
              </a:ext>
            </a:extLst>
          </p:cNvPr>
          <p:cNvSpPr txBox="1">
            <a:spLocks noChangeArrowheads="1"/>
          </p:cNvSpPr>
          <p:nvPr/>
        </p:nvSpPr>
        <p:spPr bwMode="auto">
          <a:xfrm>
            <a:off x="5011986" y="2870312"/>
            <a:ext cx="283722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yes</a:t>
            </a:r>
          </a:p>
        </p:txBody>
      </p:sp>
      <p:sp>
        <p:nvSpPr>
          <p:cNvPr id="4" name="TextBox 21">
            <a:extLst>
              <a:ext uri="{FF2B5EF4-FFF2-40B4-BE49-F238E27FC236}">
                <a16:creationId xmlns:a16="http://schemas.microsoft.com/office/drawing/2014/main" id="{1898E87F-78DF-37AA-A839-4E94ECA28FBA}"/>
              </a:ext>
            </a:extLst>
          </p:cNvPr>
          <p:cNvSpPr txBox="1">
            <a:spLocks noChangeArrowheads="1"/>
          </p:cNvSpPr>
          <p:nvPr/>
        </p:nvSpPr>
        <p:spPr bwMode="auto">
          <a:xfrm>
            <a:off x="4741284" y="4860602"/>
            <a:ext cx="337863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yellow</a:t>
            </a:r>
          </a:p>
        </p:txBody>
      </p:sp>
      <p:pic>
        <p:nvPicPr>
          <p:cNvPr id="7" name="Picture 6">
            <a:extLst>
              <a:ext uri="{FF2B5EF4-FFF2-40B4-BE49-F238E27FC236}">
                <a16:creationId xmlns:a16="http://schemas.microsoft.com/office/drawing/2014/main" id="{76800AF9-3549-6638-5B8F-3FD527F1AA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3070" y="2870312"/>
            <a:ext cx="2496342" cy="3313729"/>
          </a:xfrm>
          <a:prstGeom prst="rect">
            <a:avLst/>
          </a:prstGeom>
          <a:ln w="12700">
            <a:solidFill>
              <a:schemeClr val="tx1"/>
            </a:solidFill>
          </a:ln>
        </p:spPr>
      </p:pic>
    </p:spTree>
    <p:extLst>
      <p:ext uri="{BB962C8B-B14F-4D97-AF65-F5344CB8AC3E}">
        <p14:creationId xmlns:p14="http://schemas.microsoft.com/office/powerpoint/2010/main" val="25524498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2384AC-B023-47D1-FA88-ACFDEE07CE8E}"/>
              </a:ext>
            </a:extLst>
          </p:cNvPr>
          <p:cNvPicPr>
            <a:picLocks noChangeAspect="1"/>
          </p:cNvPicPr>
          <p:nvPr/>
        </p:nvPicPr>
        <p:blipFill>
          <a:blip r:embed="rId2"/>
          <a:stretch>
            <a:fillRect/>
          </a:stretch>
        </p:blipFill>
        <p:spPr>
          <a:xfrm>
            <a:off x="840150" y="1753178"/>
            <a:ext cx="7463700" cy="831308"/>
          </a:xfrm>
          <a:prstGeom prst="rect">
            <a:avLst/>
          </a:prstGeom>
        </p:spPr>
      </p:pic>
      <p:sp>
        <p:nvSpPr>
          <p:cNvPr id="3" name="TextBox 2">
            <a:extLst>
              <a:ext uri="{FF2B5EF4-FFF2-40B4-BE49-F238E27FC236}">
                <a16:creationId xmlns:a16="http://schemas.microsoft.com/office/drawing/2014/main" id="{46B54B73-46B5-FF8B-96D0-497FEE61E3A9}"/>
              </a:ext>
            </a:extLst>
          </p:cNvPr>
          <p:cNvSpPr txBox="1">
            <a:spLocks noChangeArrowheads="1"/>
          </p:cNvSpPr>
          <p:nvPr/>
        </p:nvSpPr>
        <p:spPr bwMode="auto">
          <a:xfrm>
            <a:off x="6084600" y="306628"/>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pic>
        <p:nvPicPr>
          <p:cNvPr id="4" name="Picture 3">
            <a:extLst>
              <a:ext uri="{FF2B5EF4-FFF2-40B4-BE49-F238E27FC236}">
                <a16:creationId xmlns:a16="http://schemas.microsoft.com/office/drawing/2014/main" id="{289B01F7-2E21-044F-0CB8-5877CF329B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8447" y="2584486"/>
            <a:ext cx="2653553" cy="3522415"/>
          </a:xfrm>
          <a:prstGeom prst="rect">
            <a:avLst/>
          </a:prstGeom>
          <a:ln w="12700">
            <a:solidFill>
              <a:schemeClr val="tx1"/>
            </a:solidFill>
          </a:ln>
        </p:spPr>
      </p:pic>
      <p:sp>
        <p:nvSpPr>
          <p:cNvPr id="5" name="TextBox 21">
            <a:extLst>
              <a:ext uri="{FF2B5EF4-FFF2-40B4-BE49-F238E27FC236}">
                <a16:creationId xmlns:a16="http://schemas.microsoft.com/office/drawing/2014/main" id="{B4A86F2C-1D7A-F4BE-1700-A184CC6337FF}"/>
              </a:ext>
            </a:extLst>
          </p:cNvPr>
          <p:cNvSpPr txBox="1">
            <a:spLocks noChangeArrowheads="1"/>
          </p:cNvSpPr>
          <p:nvPr/>
        </p:nvSpPr>
        <p:spPr bwMode="auto">
          <a:xfrm>
            <a:off x="4665986" y="3433482"/>
            <a:ext cx="283722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my</a:t>
            </a:r>
          </a:p>
        </p:txBody>
      </p:sp>
    </p:spTree>
    <p:extLst>
      <p:ext uri="{BB962C8B-B14F-4D97-AF65-F5344CB8AC3E}">
        <p14:creationId xmlns:p14="http://schemas.microsoft.com/office/powerpoint/2010/main" val="10008798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fly</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sky</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237105"/>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Tree>
    <p:extLst>
      <p:ext uri="{BB962C8B-B14F-4D97-AF65-F5344CB8AC3E}">
        <p14:creationId xmlns:p14="http://schemas.microsoft.com/office/powerpoint/2010/main" val="26021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C59A2A-5C9C-0F81-D817-125BAA7A02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0477" y="119922"/>
            <a:ext cx="2689833" cy="3570574"/>
          </a:xfrm>
          <a:prstGeom prst="rect">
            <a:avLst/>
          </a:prstGeom>
          <a:ln w="12700">
            <a:solidFill>
              <a:schemeClr val="tx1"/>
            </a:solidFill>
          </a:ln>
        </p:spPr>
      </p:pic>
      <p:sp>
        <p:nvSpPr>
          <p:cNvPr id="3" name="TextBox 2">
            <a:extLst>
              <a:ext uri="{FF2B5EF4-FFF2-40B4-BE49-F238E27FC236}">
                <a16:creationId xmlns:a16="http://schemas.microsoft.com/office/drawing/2014/main" id="{03856BD6-EFF8-6574-19B2-FA770EAC55BD}"/>
              </a:ext>
            </a:extLst>
          </p:cNvPr>
          <p:cNvSpPr txBox="1"/>
          <p:nvPr/>
        </p:nvSpPr>
        <p:spPr>
          <a:xfrm>
            <a:off x="3223690" y="3694871"/>
            <a:ext cx="2696620"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i_e</a:t>
            </a:r>
            <a:endPar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FAE63F7-99FE-59B8-50CF-B47BA601DA12}"/>
              </a:ext>
            </a:extLst>
          </p:cNvPr>
          <p:cNvSpPr txBox="1"/>
          <p:nvPr/>
        </p:nvSpPr>
        <p:spPr>
          <a:xfrm>
            <a:off x="3223690" y="4710534"/>
            <a:ext cx="2696620"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i</a:t>
            </a:r>
            <a:endPar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B0039928-B044-8196-94B2-8E4567BB08A5}"/>
              </a:ext>
            </a:extLst>
          </p:cNvPr>
          <p:cNvSpPr txBox="1"/>
          <p:nvPr/>
        </p:nvSpPr>
        <p:spPr>
          <a:xfrm>
            <a:off x="3223690" y="5726197"/>
            <a:ext cx="2696620"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dirty="0">
                <a:solidFill>
                  <a:prstClr val="black"/>
                </a:solidFill>
                <a:latin typeface="Century Gothic" panose="020B0502020202020204" pitchFamily="34" charset="0"/>
              </a:rPr>
              <a:t>y</a:t>
            </a:r>
            <a:endPar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81607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3" y="1948974"/>
            <a:ext cx="2396382"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try</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3743110" y="1948974"/>
            <a:ext cx="514605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why</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3" y="3949793"/>
            <a:ext cx="2396382"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fly</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3777521" y="3949793"/>
            <a:ext cx="498339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myself</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6147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woman</a:t>
            </a:r>
          </a:p>
        </p:txBody>
      </p:sp>
      <p:sp>
        <p:nvSpPr>
          <p:cNvPr id="2" name="Rectangle 1">
            <a:extLst>
              <a:ext uri="{FF2B5EF4-FFF2-40B4-BE49-F238E27FC236}">
                <a16:creationId xmlns:a16="http://schemas.microsoft.com/office/drawing/2014/main" id="{4AF847E3-A911-4C0F-B6A2-9334BB260FA4}"/>
              </a:ext>
            </a:extLst>
          </p:cNvPr>
          <p:cNvSpPr/>
          <p:nvPr/>
        </p:nvSpPr>
        <p:spPr>
          <a:xfrm>
            <a:off x="2205377"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051A810-690D-4E3D-A56B-8DB8F87D499E}"/>
              </a:ext>
            </a:extLst>
          </p:cNvPr>
          <p:cNvSpPr/>
          <p:nvPr/>
        </p:nvSpPr>
        <p:spPr>
          <a:xfrm>
            <a:off x="4429289"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7203F34-6FBD-4CB0-B6C9-BB5BD1114E8A}"/>
              </a:ext>
            </a:extLst>
          </p:cNvPr>
          <p:cNvSpPr/>
          <p:nvPr/>
        </p:nvSpPr>
        <p:spPr>
          <a:xfrm>
            <a:off x="6653201" y="40821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922D4D69-9358-F042-9260-77437461EEFB}"/>
              </a:ext>
            </a:extLst>
          </p:cNvPr>
          <p:cNvSpPr/>
          <p:nvPr/>
        </p:nvSpPr>
        <p:spPr>
          <a:xfrm>
            <a:off x="3252656" y="408663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3EE75435-AA6A-3542-843D-FFB2BD047F9C}"/>
              </a:ext>
            </a:extLst>
          </p:cNvPr>
          <p:cNvSpPr/>
          <p:nvPr/>
        </p:nvSpPr>
        <p:spPr>
          <a:xfrm>
            <a:off x="5605922" y="408663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27026D06-9B34-2630-6106-F6F0FD10A385}"/>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86100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women</a:t>
            </a:r>
          </a:p>
        </p:txBody>
      </p:sp>
      <p:sp>
        <p:nvSpPr>
          <p:cNvPr id="2" name="Rectangle 1">
            <a:extLst>
              <a:ext uri="{FF2B5EF4-FFF2-40B4-BE49-F238E27FC236}">
                <a16:creationId xmlns:a16="http://schemas.microsoft.com/office/drawing/2014/main" id="{4AF847E3-A911-4C0F-B6A2-9334BB260FA4}"/>
              </a:ext>
            </a:extLst>
          </p:cNvPr>
          <p:cNvSpPr/>
          <p:nvPr/>
        </p:nvSpPr>
        <p:spPr>
          <a:xfrm>
            <a:off x="2205377" y="406651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051A810-690D-4E3D-A56B-8DB8F87D499E}"/>
              </a:ext>
            </a:extLst>
          </p:cNvPr>
          <p:cNvSpPr/>
          <p:nvPr/>
        </p:nvSpPr>
        <p:spPr>
          <a:xfrm>
            <a:off x="4522865"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7203F34-6FBD-4CB0-B6C9-BB5BD1114E8A}"/>
              </a:ext>
            </a:extLst>
          </p:cNvPr>
          <p:cNvSpPr/>
          <p:nvPr/>
        </p:nvSpPr>
        <p:spPr>
          <a:xfrm>
            <a:off x="6618583" y="406651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0BF66C56-CF65-0548-A8CC-EB9D217F2A2C}"/>
              </a:ext>
            </a:extLst>
          </p:cNvPr>
          <p:cNvSpPr/>
          <p:nvPr/>
        </p:nvSpPr>
        <p:spPr>
          <a:xfrm>
            <a:off x="3198913" y="408663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FF914C03-46FC-9540-9AE6-51973EF83167}"/>
              </a:ext>
            </a:extLst>
          </p:cNvPr>
          <p:cNvSpPr/>
          <p:nvPr/>
        </p:nvSpPr>
        <p:spPr>
          <a:xfrm>
            <a:off x="5602265" y="4086637"/>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C59DAB9-085A-0BDC-8F81-907640C9A18F}"/>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55806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move</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820867"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079285"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40E7C2F4-6F81-E746-B1AB-3FC8F9A9D638}"/>
              </a:ext>
            </a:extLst>
          </p:cNvPr>
          <p:cNvSpPr/>
          <p:nvPr/>
        </p:nvSpPr>
        <p:spPr>
          <a:xfrm>
            <a:off x="4019540"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BCF19BB3-556D-4547-A37F-025A5560F4D6}"/>
              </a:ext>
            </a:extLst>
          </p:cNvPr>
          <p:cNvSpPr/>
          <p:nvPr/>
        </p:nvSpPr>
        <p:spPr>
          <a:xfrm>
            <a:off x="6021550" y="406205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1CA14EA3-A6B3-8680-4FBB-749A4B6418F0}"/>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7129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both</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020467" y="3929332"/>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40E7C2F4-6F81-E746-B1AB-3FC8F9A9D638}"/>
              </a:ext>
            </a:extLst>
          </p:cNvPr>
          <p:cNvSpPr/>
          <p:nvPr/>
        </p:nvSpPr>
        <p:spPr>
          <a:xfrm>
            <a:off x="4027264" y="393379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7752EB9-F0B3-9141-830D-C71870F605F2}"/>
              </a:ext>
            </a:extLst>
          </p:cNvPr>
          <p:cNvSpPr/>
          <p:nvPr/>
        </p:nvSpPr>
        <p:spPr>
          <a:xfrm>
            <a:off x="5333612" y="3928676"/>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32181E46-720C-551C-2773-7BB9FF188549}"/>
              </a:ext>
            </a:extLst>
          </p:cNvPr>
          <p:cNvCxnSpPr>
            <a:cxnSpLocks/>
          </p:cNvCxnSpPr>
          <p:nvPr/>
        </p:nvCxnSpPr>
        <p:spPr>
          <a:xfrm>
            <a:off x="5021705" y="3776743"/>
            <a:ext cx="1191718"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3A6A5465-4807-2239-71F3-BC8C8C8FDE2D}"/>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3680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four</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3085181"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DFC5249E-66FC-BF46-8646-18CD976588D8}"/>
              </a:ext>
            </a:extLst>
          </p:cNvPr>
          <p:cNvSpPr/>
          <p:nvPr/>
        </p:nvSpPr>
        <p:spPr>
          <a:xfrm>
            <a:off x="4497927"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4ED2BAAA-A045-2A4A-840E-CF392F089A22}"/>
              </a:ext>
            </a:extLst>
          </p:cNvPr>
          <p:cNvCxnSpPr>
            <a:cxnSpLocks/>
          </p:cNvCxnSpPr>
          <p:nvPr/>
        </p:nvCxnSpPr>
        <p:spPr>
          <a:xfrm>
            <a:off x="3884444" y="3866061"/>
            <a:ext cx="199640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2D55AA5B-E531-6E93-4046-B592C9D8076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tar: 5 Points 8">
            <a:extLst>
              <a:ext uri="{FF2B5EF4-FFF2-40B4-BE49-F238E27FC236}">
                <a16:creationId xmlns:a16="http://schemas.microsoft.com/office/drawing/2014/main" id="{8156D058-47CB-8BC9-266A-8B96883F924A}"/>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6178686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fourth</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401119"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8849F40-F6F3-4432-ABF7-AF66245DA948}"/>
              </a:ext>
            </a:extLst>
          </p:cNvPr>
          <p:cNvSpPr/>
          <p:nvPr/>
        </p:nvSpPr>
        <p:spPr>
          <a:xfrm>
            <a:off x="5641893" y="40665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eart 7">
            <a:extLst>
              <a:ext uri="{FF2B5EF4-FFF2-40B4-BE49-F238E27FC236}">
                <a16:creationId xmlns:a16="http://schemas.microsoft.com/office/drawing/2014/main" id="{DA6381A7-59EE-3440-B9D5-2D4752803F84}"/>
              </a:ext>
            </a:extLst>
          </p:cNvPr>
          <p:cNvSpPr/>
          <p:nvPr/>
        </p:nvSpPr>
        <p:spPr>
          <a:xfrm>
            <a:off x="3852469"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E3F4870B-25A4-D345-A3AF-ABE82318BAC5}"/>
              </a:ext>
            </a:extLst>
          </p:cNvPr>
          <p:cNvCxnSpPr>
            <a:cxnSpLocks/>
          </p:cNvCxnSpPr>
          <p:nvPr/>
        </p:nvCxnSpPr>
        <p:spPr>
          <a:xfrm>
            <a:off x="3238986" y="3866061"/>
            <a:ext cx="1996401"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435676FA-BE4B-BE35-93D9-8FB10DFA1DEF}"/>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tar: 5 Points 8">
            <a:extLst>
              <a:ext uri="{FF2B5EF4-FFF2-40B4-BE49-F238E27FC236}">
                <a16:creationId xmlns:a16="http://schemas.microsoft.com/office/drawing/2014/main" id="{94C5EF66-B438-23B5-C5F8-F67184FEEC4A}"/>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9441149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fly landed by the plate.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777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I was trying to dry myself in the sun.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007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Sky was in my class in fourth grade.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080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Plane Race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Tyrell and Franklin love planes. They love to see them fly in the sky. Once, Tyrell and Franklin went to see four planes race. There was a red plane, a white plane, a pink plane, and a black plane. “I bet the red plane will win!” said Tyrell. “I think the white one will win!” said Franklin.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Tyrell and Franklin spy the planes as they fly by in the sky. In the end, the black plane made it to the finish line. “Oh well! The red and white planes can try to win next time,” said Tyrell.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641588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965</TotalTime>
  <Words>944</Words>
  <Application>Microsoft Macintosh PowerPoint</Application>
  <PresentationFormat>On-screen Show (4:3)</PresentationFormat>
  <Paragraphs>163</Paragraphs>
  <Slides>79</Slides>
  <Notes>28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79</vt:i4>
      </vt:variant>
    </vt:vector>
  </HeadingPairs>
  <TitlesOfParts>
    <vt:vector size="85"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45</cp:revision>
  <dcterms:created xsi:type="dcterms:W3CDTF">2022-06-06T14:24:31Z</dcterms:created>
  <dcterms:modified xsi:type="dcterms:W3CDTF">2022-08-01T02:53:24Z</dcterms:modified>
</cp:coreProperties>
</file>