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288" r:id="rId11"/>
    <p:sldId id="4306" r:id="rId12"/>
    <p:sldId id="4305" r:id="rId13"/>
    <p:sldId id="4289" r:id="rId14"/>
    <p:sldId id="4290" r:id="rId15"/>
    <p:sldId id="4291" r:id="rId16"/>
    <p:sldId id="4292" r:id="rId17"/>
    <p:sldId id="4293" r:id="rId18"/>
    <p:sldId id="4294" r:id="rId19"/>
    <p:sldId id="4295" r:id="rId20"/>
    <p:sldId id="4296" r:id="rId21"/>
    <p:sldId id="4297" r:id="rId22"/>
    <p:sldId id="4298" r:id="rId23"/>
    <p:sldId id="4299" r:id="rId24"/>
    <p:sldId id="4301" r:id="rId25"/>
    <p:sldId id="4302" r:id="rId26"/>
    <p:sldId id="4303" r:id="rId27"/>
    <p:sldId id="4304" r:id="rId28"/>
    <p:sldId id="2242" r:id="rId29"/>
    <p:sldId id="2200" r:id="rId30"/>
    <p:sldId id="2201" r:id="rId31"/>
    <p:sldId id="2243" r:id="rId32"/>
    <p:sldId id="2202" r:id="rId33"/>
    <p:sldId id="2244" r:id="rId34"/>
    <p:sldId id="2203" r:id="rId35"/>
    <p:sldId id="3814" r:id="rId36"/>
    <p:sldId id="3815" r:id="rId37"/>
    <p:sldId id="3816" r:id="rId38"/>
    <p:sldId id="3817" r:id="rId39"/>
    <p:sldId id="4139" r:id="rId40"/>
    <p:sldId id="3834" r:id="rId41"/>
    <p:sldId id="3885" r:id="rId42"/>
    <p:sldId id="3883" r:id="rId43"/>
    <p:sldId id="4188" r:id="rId44"/>
    <p:sldId id="2213" r:id="rId45"/>
    <p:sldId id="2214" r:id="rId46"/>
    <p:sldId id="2245" r:id="rId47"/>
    <p:sldId id="2216" r:id="rId48"/>
    <p:sldId id="2250" r:id="rId49"/>
    <p:sldId id="2217" r:id="rId50"/>
    <p:sldId id="368" r:id="rId51"/>
    <p:sldId id="4314" r:id="rId52"/>
    <p:sldId id="4315" r:id="rId53"/>
    <p:sldId id="4309" r:id="rId54"/>
    <p:sldId id="4310" r:id="rId55"/>
    <p:sldId id="4313" r:id="rId56"/>
    <p:sldId id="2356" r:id="rId57"/>
    <p:sldId id="2221" r:id="rId58"/>
    <p:sldId id="2222" r:id="rId59"/>
    <p:sldId id="2224" r:id="rId60"/>
    <p:sldId id="2226" r:id="rId61"/>
    <p:sldId id="2227" r:id="rId62"/>
    <p:sldId id="881" r:id="rId63"/>
    <p:sldId id="884" r:id="rId64"/>
    <p:sldId id="887" r:id="rId65"/>
    <p:sldId id="748" r:id="rId66"/>
    <p:sldId id="2228" r:id="rId67"/>
    <p:sldId id="2125" r:id="rId68"/>
    <p:sldId id="893" r:id="rId69"/>
    <p:sldId id="2229" r:id="rId70"/>
    <p:sldId id="2223" r:id="rId71"/>
    <p:sldId id="2230" r:id="rId72"/>
    <p:sldId id="2499" r:id="rId73"/>
    <p:sldId id="2500" r:id="rId74"/>
    <p:sldId id="2501"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7"/>
    <p:restoredTop sz="78762"/>
  </p:normalViewPr>
  <p:slideViewPr>
    <p:cSldViewPr snapToGrid="0" snapToObjects="1">
      <p:cViewPr varScale="1">
        <p:scale>
          <a:sx n="102" d="100"/>
          <a:sy n="102" d="100"/>
        </p:scale>
        <p:origin x="2288" y="16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82876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/aw/ sound. In this case, the AU in because would be temporarily irregular until lesson 93 when AU /aw/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0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4327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06024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8781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0409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7563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26042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2632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18465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15059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7/31/22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34373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2787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74343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9497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2658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6813602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70</a:t>
            </a:r>
          </a:p>
          <a:p>
            <a:pPr algn="ctr"/>
            <a:r>
              <a:rPr lang="en-US" sz="6000" b="1" dirty="0" err="1">
                <a:solidFill>
                  <a:srgbClr val="E05436"/>
                </a:solidFill>
                <a:latin typeface="Century Gothic" panose="020B0502020202020204" pitchFamily="34" charset="0"/>
              </a:rPr>
              <a:t>dge</a:t>
            </a:r>
            <a:r>
              <a:rPr lang="en-US" sz="60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173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613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9546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831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840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3604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836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2936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8941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791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322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165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86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935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9769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6926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417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EAF6A-B747-6C4E-2AD4-3DB2099A0D57}"/>
              </a:ext>
            </a:extLst>
          </p:cNvPr>
          <p:cNvPicPr>
            <a:picLocks noChangeAspect="1"/>
          </p:cNvPicPr>
          <p:nvPr/>
        </p:nvPicPr>
        <p:blipFill>
          <a:blip r:embed="rId2"/>
          <a:stretch>
            <a:fillRect/>
          </a:stretch>
        </p:blipFill>
        <p:spPr>
          <a:xfrm>
            <a:off x="3809736" y="2488200"/>
            <a:ext cx="1524523" cy="2390628"/>
          </a:xfrm>
          <a:prstGeom prst="rect">
            <a:avLst/>
          </a:prstGeom>
        </p:spPr>
      </p:pic>
      <p:sp>
        <p:nvSpPr>
          <p:cNvPr id="5" name="Rectangle 4">
            <a:extLst>
              <a:ext uri="{FF2B5EF4-FFF2-40B4-BE49-F238E27FC236}">
                <a16:creationId xmlns:a16="http://schemas.microsoft.com/office/drawing/2014/main" id="{E497362D-26D1-D52D-7459-0E1CE200E910}"/>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Tree>
    <p:extLst>
      <p:ext uri="{BB962C8B-B14F-4D97-AF65-F5344CB8AC3E}">
        <p14:creationId xmlns:p14="http://schemas.microsoft.com/office/powerpoint/2010/main" val="21923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213007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185114"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682896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dodge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bridge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778560" y="3240480"/>
            <a:ext cx="25058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p>
        </p:txBody>
      </p:sp>
    </p:spTree>
    <p:extLst>
      <p:ext uri="{BB962C8B-B14F-4D97-AF65-F5344CB8AC3E}">
        <p14:creationId xmlns:p14="http://schemas.microsoft.com/office/powerpoint/2010/main" val="29233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63591"/>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3016" y="37483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3016" y="47640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2AE2039-BC38-BF4D-1902-EFC522299F08}"/>
              </a:ext>
            </a:extLst>
          </p:cNvPr>
          <p:cNvSpPr txBox="1"/>
          <p:nvPr/>
        </p:nvSpPr>
        <p:spPr>
          <a:xfrm>
            <a:off x="3176734" y="57797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dg</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2889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70</a:t>
            </a:r>
          </a:p>
          <a:p>
            <a:pPr algn="ctr"/>
            <a:r>
              <a:rPr lang="en-US" sz="4800" b="1" dirty="0" err="1">
                <a:solidFill>
                  <a:srgbClr val="E05436"/>
                </a:solidFill>
                <a:latin typeface="Century Gothic" panose="020B0502020202020204" pitchFamily="34" charset="0"/>
              </a:rPr>
              <a:t>dge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badge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fridge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924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ridge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10618" y="1799349"/>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ledge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10620" y="3417785"/>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10619" y="5015933"/>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117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bridge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70</a:t>
            </a:r>
          </a:p>
          <a:p>
            <a:pPr algn="ctr"/>
            <a:r>
              <a:rPr lang="en-US" sz="4800" b="1" dirty="0" err="1">
                <a:solidFill>
                  <a:srgbClr val="E05436"/>
                </a:solidFill>
                <a:latin typeface="Century Gothic" panose="020B0502020202020204" pitchFamily="34" charset="0"/>
              </a:rPr>
              <a:t>dge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EAF6A-B747-6C4E-2AD4-3DB2099A0D57}"/>
              </a:ext>
            </a:extLst>
          </p:cNvPr>
          <p:cNvPicPr>
            <a:picLocks noChangeAspect="1"/>
          </p:cNvPicPr>
          <p:nvPr/>
        </p:nvPicPr>
        <p:blipFill>
          <a:blip r:embed="rId2"/>
          <a:stretch>
            <a:fillRect/>
          </a:stretch>
        </p:blipFill>
        <p:spPr>
          <a:xfrm>
            <a:off x="3809736" y="2488200"/>
            <a:ext cx="1524523" cy="2390628"/>
          </a:xfrm>
          <a:prstGeom prst="rect">
            <a:avLst/>
          </a:prstGeom>
        </p:spPr>
      </p:pic>
      <p:sp>
        <p:nvSpPr>
          <p:cNvPr id="5" name="Rectangle 4">
            <a:extLst>
              <a:ext uri="{FF2B5EF4-FFF2-40B4-BE49-F238E27FC236}">
                <a16:creationId xmlns:a16="http://schemas.microsoft.com/office/drawing/2014/main" id="{E497362D-26D1-D52D-7459-0E1CE200E910}"/>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Tree>
    <p:extLst>
      <p:ext uri="{BB962C8B-B14F-4D97-AF65-F5344CB8AC3E}">
        <p14:creationId xmlns:p14="http://schemas.microsoft.com/office/powerpoint/2010/main" val="1831923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2937783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185114"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1991430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dodge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bridge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778560" y="3240480"/>
            <a:ext cx="25058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p>
        </p:txBody>
      </p:sp>
    </p:spTree>
    <p:extLst>
      <p:ext uri="{BB962C8B-B14F-4D97-AF65-F5344CB8AC3E}">
        <p14:creationId xmlns:p14="http://schemas.microsoft.com/office/powerpoint/2010/main" val="24630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63591"/>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3016" y="37483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3016" y="47640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2AE2039-BC38-BF4D-1902-EFC522299F08}"/>
              </a:ext>
            </a:extLst>
          </p:cNvPr>
          <p:cNvSpPr txBox="1"/>
          <p:nvPr/>
        </p:nvSpPr>
        <p:spPr>
          <a:xfrm>
            <a:off x="3176734" y="57797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dg</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83433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2906" y="1948974"/>
            <a:ext cx="415331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edge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684734" y="1948974"/>
            <a:ext cx="445926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badge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19751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judge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10922" y="3949793"/>
            <a:ext cx="443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bridge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33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700" normalizeH="0" baseline="0" noProof="0">
                <a:ln>
                  <a:noFill/>
                </a:ln>
                <a:solidFill>
                  <a:prstClr val="black"/>
                </a:solidFill>
                <a:effectLst/>
                <a:uLnTx/>
                <a:uFillTx/>
                <a:latin typeface="Century Gothic"/>
                <a:ea typeface="+mn-ea"/>
                <a:cs typeface="+mn-cs"/>
              </a:rPr>
              <a:t>fr</a:t>
            </a:r>
            <a:r>
              <a:rPr kumimoji="0" lang="en-US" sz="11500" b="1" i="0" u="none" strike="noStrike" kern="1200" cap="none" spc="300" normalizeH="0" baseline="0" noProof="0">
                <a:ln>
                  <a:noFill/>
                </a:ln>
                <a:solidFill>
                  <a:prstClr val="black"/>
                </a:solidFill>
                <a:effectLst/>
                <a:uLnTx/>
                <a:uFillTx/>
                <a:latin typeface="Century Gothic"/>
                <a:ea typeface="+mn-ea"/>
                <a:cs typeface="+mn-cs"/>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74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0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197BC1F0-32BA-4ABD-DD4C-0229825C73A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32712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Has Midge been your friend for a long time?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7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move the batch of fudge into the fridge.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2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woman trims the hedge next to the fence.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22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Lodge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Calvin has a lodge at the edge of the glen. The lodge has a fridge and a TV. To get to the lodge, you must go on a bridge then pass the ridge by the lake. You can see many animals move from place to place by the lake.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Calvin loves the lodge. He pledges he will not move from it because his children come to visit him there. Calvin and his children have lots of fun at the lodge. They make music and sing songs by the fire. Sometimes they even jump into the lake and swim with the animals. The lodge is a hidden gem.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01003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970</TotalTime>
  <Words>942</Words>
  <Application>Microsoft Macintosh PowerPoint</Application>
  <PresentationFormat>On-screen Show (4:3)</PresentationFormat>
  <Paragraphs>159</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47</cp:revision>
  <dcterms:created xsi:type="dcterms:W3CDTF">2022-06-06T14:24:31Z</dcterms:created>
  <dcterms:modified xsi:type="dcterms:W3CDTF">2022-08-01T01:18:17Z</dcterms:modified>
</cp:coreProperties>
</file>