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271" r:id="rId11"/>
    <p:sldId id="4272" r:id="rId12"/>
    <p:sldId id="4273" r:id="rId13"/>
    <p:sldId id="4274" r:id="rId14"/>
    <p:sldId id="4275" r:id="rId15"/>
    <p:sldId id="4276" r:id="rId16"/>
    <p:sldId id="4277" r:id="rId17"/>
    <p:sldId id="4278" r:id="rId18"/>
    <p:sldId id="4279" r:id="rId19"/>
    <p:sldId id="4280" r:id="rId20"/>
    <p:sldId id="4281" r:id="rId21"/>
    <p:sldId id="4282" r:id="rId22"/>
    <p:sldId id="4283" r:id="rId23"/>
    <p:sldId id="4284" r:id="rId24"/>
    <p:sldId id="4285" r:id="rId25"/>
    <p:sldId id="4286" r:id="rId26"/>
    <p:sldId id="4287" r:id="rId27"/>
    <p:sldId id="2242" r:id="rId28"/>
    <p:sldId id="2200" r:id="rId29"/>
    <p:sldId id="2201" r:id="rId30"/>
    <p:sldId id="2243" r:id="rId31"/>
    <p:sldId id="2202" r:id="rId32"/>
    <p:sldId id="2244" r:id="rId33"/>
    <p:sldId id="2203" r:id="rId34"/>
    <p:sldId id="2736" r:id="rId35"/>
    <p:sldId id="2629" r:id="rId36"/>
    <p:sldId id="2704" r:id="rId37"/>
    <p:sldId id="3199" r:id="rId38"/>
    <p:sldId id="3200" r:id="rId39"/>
    <p:sldId id="4297" r:id="rId40"/>
    <p:sldId id="3833" r:id="rId41"/>
    <p:sldId id="3879" r:id="rId42"/>
    <p:sldId id="3880" r:id="rId43"/>
    <p:sldId id="4188" r:id="rId44"/>
    <p:sldId id="2213" r:id="rId45"/>
    <p:sldId id="2214" r:id="rId46"/>
    <p:sldId id="2245" r:id="rId47"/>
    <p:sldId id="2216" r:id="rId48"/>
    <p:sldId id="2250" r:id="rId49"/>
    <p:sldId id="2217" r:id="rId50"/>
    <p:sldId id="368" r:id="rId51"/>
    <p:sldId id="4299" r:id="rId52"/>
    <p:sldId id="4291" r:id="rId53"/>
    <p:sldId id="4292" r:id="rId54"/>
    <p:sldId id="4298" r:id="rId55"/>
    <p:sldId id="2351" r:id="rId56"/>
    <p:sldId id="2221" r:id="rId57"/>
    <p:sldId id="2222" r:id="rId58"/>
    <p:sldId id="2224" r:id="rId59"/>
    <p:sldId id="2226" r:id="rId60"/>
    <p:sldId id="2227" r:id="rId61"/>
    <p:sldId id="875" r:id="rId62"/>
    <p:sldId id="878" r:id="rId63"/>
    <p:sldId id="881" r:id="rId64"/>
    <p:sldId id="884" r:id="rId65"/>
    <p:sldId id="2228" r:id="rId66"/>
    <p:sldId id="2125" r:id="rId67"/>
    <p:sldId id="887" r:id="rId68"/>
    <p:sldId id="748" r:id="rId69"/>
    <p:sldId id="2229" r:id="rId70"/>
    <p:sldId id="2223" r:id="rId71"/>
    <p:sldId id="2230" r:id="rId72"/>
    <p:sldId id="2496" r:id="rId73"/>
    <p:sldId id="2497" r:id="rId74"/>
    <p:sldId id="2498"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762"/>
  </p:normalViewPr>
  <p:slideViewPr>
    <p:cSldViewPr snapToGrid="0" snapToObjects="1">
      <p:cViewPr varScale="1">
        <p:scale>
          <a:sx n="102" d="100"/>
          <a:sy n="102" d="100"/>
        </p:scale>
        <p:origin x="528" y="16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/aw/ sound. In this case, the AU in because would be temporarily irregular until lesson 93 when AU /aw/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34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0167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33415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1512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1433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66759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07038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95255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13526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62830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7/31/22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87088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55178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78998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24553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589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0198695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69</a:t>
            </a:r>
          </a:p>
          <a:p>
            <a:pPr algn="ctr"/>
            <a:r>
              <a:rPr lang="en-US" sz="6000" b="1" dirty="0">
                <a:solidFill>
                  <a:srgbClr val="E05436"/>
                </a:solidFill>
                <a:latin typeface="Century Gothic" panose="020B0502020202020204" pitchFamily="34" charset="0"/>
              </a:rPr>
              <a:t>tch /</a:t>
            </a:r>
            <a:r>
              <a:rPr lang="en-US" sz="6000" b="1" dirty="0" err="1">
                <a:solidFill>
                  <a:srgbClr val="E05436"/>
                </a:solidFill>
                <a:latin typeface="Century Gothic" panose="020B0502020202020204" pitchFamily="34" charset="0"/>
              </a:rPr>
              <a:t>ch</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339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3276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465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942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840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774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209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93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083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7726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459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028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766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730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7856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3" name="Picture 2">
            <a:extLst>
              <a:ext uri="{FF2B5EF4-FFF2-40B4-BE49-F238E27FC236}">
                <a16:creationId xmlns:a16="http://schemas.microsoft.com/office/drawing/2014/main" id="{C236A9E2-93CA-27E7-FDE4-8F985583609A}"/>
              </a:ext>
            </a:extLst>
          </p:cNvPr>
          <p:cNvPicPr>
            <a:picLocks noChangeAspect="1"/>
          </p:cNvPicPr>
          <p:nvPr/>
        </p:nvPicPr>
        <p:blipFill>
          <a:blip r:embed="rId2"/>
          <a:stretch>
            <a:fillRect/>
          </a:stretch>
        </p:blipFill>
        <p:spPr>
          <a:xfrm>
            <a:off x="3324875" y="3429000"/>
            <a:ext cx="2494249" cy="2528831"/>
          </a:xfrm>
          <a:prstGeom prst="rect">
            <a:avLst/>
          </a:prstGeom>
        </p:spPr>
      </p:pic>
    </p:spTree>
    <p:extLst>
      <p:ext uri="{BB962C8B-B14F-4D97-AF65-F5344CB8AC3E}">
        <p14:creationId xmlns:p14="http://schemas.microsoft.com/office/powerpoint/2010/main" val="24368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chin</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Tree>
    <p:extLst>
      <p:ext uri="{BB962C8B-B14F-4D97-AF65-F5344CB8AC3E}">
        <p14:creationId xmlns:p14="http://schemas.microsoft.com/office/powerpoint/2010/main" val="34583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Tree>
    <p:extLst>
      <p:ext uri="{BB962C8B-B14F-4D97-AF65-F5344CB8AC3E}">
        <p14:creationId xmlns:p14="http://schemas.microsoft.com/office/powerpoint/2010/main" val="31247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pic>
        <p:nvPicPr>
          <p:cNvPr id="4" name="Picture 3">
            <a:extLst>
              <a:ext uri="{FF2B5EF4-FFF2-40B4-BE49-F238E27FC236}">
                <a16:creationId xmlns:a16="http://schemas.microsoft.com/office/drawing/2014/main" id="{A7748817-115C-9E3B-953F-5257FCB4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430" y="3093049"/>
            <a:ext cx="2573139" cy="3415672"/>
          </a:xfrm>
          <a:prstGeom prst="rect">
            <a:avLst/>
          </a:prstGeom>
          <a:ln w="12700">
            <a:solidFill>
              <a:schemeClr val="tx1"/>
            </a:solidFill>
          </a:ln>
        </p:spPr>
      </p:pic>
    </p:spTree>
    <p:extLst>
      <p:ext uri="{BB962C8B-B14F-4D97-AF65-F5344CB8AC3E}">
        <p14:creationId xmlns:p14="http://schemas.microsoft.com/office/powerpoint/2010/main" val="121870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pitch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21008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9522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896D4-632B-E574-0E39-3324796E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A1051B83-1B8C-B509-A428-67D50B22532C}"/>
              </a:ext>
            </a:extLst>
          </p:cNvPr>
          <p:cNvSpPr txBox="1"/>
          <p:nvPr/>
        </p:nvSpPr>
        <p:spPr>
          <a:xfrm>
            <a:off x="3182802" y="4472793"/>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TextBox 3">
            <a:extLst>
              <a:ext uri="{FF2B5EF4-FFF2-40B4-BE49-F238E27FC236}">
                <a16:creationId xmlns:a16="http://schemas.microsoft.com/office/drawing/2014/main" id="{97B4576E-C592-B2D6-D93D-3902FFB1F881}"/>
              </a:ext>
            </a:extLst>
          </p:cNvPr>
          <p:cNvSpPr txBox="1"/>
          <p:nvPr/>
        </p:nvSpPr>
        <p:spPr>
          <a:xfrm>
            <a:off x="3180103" y="5488456"/>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14111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2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69</a:t>
            </a:r>
          </a:p>
          <a:p>
            <a:pPr algn="ctr"/>
            <a:r>
              <a:rPr lang="en-US" sz="4800" b="1" dirty="0">
                <a:solidFill>
                  <a:srgbClr val="E05436"/>
                </a:solidFill>
                <a:latin typeface="Century Gothic" panose="020B0502020202020204" pitchFamily="34" charset="0"/>
              </a:rPr>
              <a:t>tch /</a:t>
            </a:r>
            <a:r>
              <a:rPr lang="en-US" sz="4800" b="1" dirty="0" err="1">
                <a:solidFill>
                  <a:srgbClr val="E05436"/>
                </a:solidFill>
                <a:latin typeface="Century Gothic" panose="020B0502020202020204" pitchFamily="34" charset="0"/>
              </a:rPr>
              <a:t>ch</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596684" y="2753694"/>
            <a:ext cx="595063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match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519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itch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fetch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705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hatch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switch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69</a:t>
            </a:r>
          </a:p>
          <a:p>
            <a:pPr algn="ctr"/>
            <a:r>
              <a:rPr lang="en-US" sz="4800" b="1" dirty="0">
                <a:solidFill>
                  <a:srgbClr val="E05436"/>
                </a:solidFill>
                <a:latin typeface="Century Gothic" panose="020B0502020202020204" pitchFamily="34" charset="0"/>
              </a:rPr>
              <a:t>tch /</a:t>
            </a:r>
            <a:r>
              <a:rPr lang="en-US" sz="4800" b="1" dirty="0" err="1">
                <a:solidFill>
                  <a:srgbClr val="E05436"/>
                </a:solidFill>
                <a:latin typeface="Century Gothic" panose="020B0502020202020204" pitchFamily="34" charset="0"/>
              </a:rPr>
              <a:t>ch</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3" name="Picture 2">
            <a:extLst>
              <a:ext uri="{FF2B5EF4-FFF2-40B4-BE49-F238E27FC236}">
                <a16:creationId xmlns:a16="http://schemas.microsoft.com/office/drawing/2014/main" id="{C236A9E2-93CA-27E7-FDE4-8F985583609A}"/>
              </a:ext>
            </a:extLst>
          </p:cNvPr>
          <p:cNvPicPr>
            <a:picLocks noChangeAspect="1"/>
          </p:cNvPicPr>
          <p:nvPr/>
        </p:nvPicPr>
        <p:blipFill>
          <a:blip r:embed="rId2"/>
          <a:stretch>
            <a:fillRect/>
          </a:stretch>
        </p:blipFill>
        <p:spPr>
          <a:xfrm>
            <a:off x="3324875" y="3429000"/>
            <a:ext cx="2494249" cy="2528831"/>
          </a:xfrm>
          <a:prstGeom prst="rect">
            <a:avLst/>
          </a:prstGeom>
        </p:spPr>
      </p:pic>
    </p:spTree>
    <p:extLst>
      <p:ext uri="{BB962C8B-B14F-4D97-AF65-F5344CB8AC3E}">
        <p14:creationId xmlns:p14="http://schemas.microsoft.com/office/powerpoint/2010/main" val="2203395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pic>
        <p:nvPicPr>
          <p:cNvPr id="4" name="Picture 3">
            <a:extLst>
              <a:ext uri="{FF2B5EF4-FFF2-40B4-BE49-F238E27FC236}">
                <a16:creationId xmlns:a16="http://schemas.microsoft.com/office/drawing/2014/main" id="{A7748817-115C-9E3B-953F-5257FCB4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430" y="3093049"/>
            <a:ext cx="2573139" cy="3415672"/>
          </a:xfrm>
          <a:prstGeom prst="rect">
            <a:avLst/>
          </a:prstGeom>
          <a:ln w="12700">
            <a:solidFill>
              <a:schemeClr val="tx1"/>
            </a:solidFill>
          </a:ln>
        </p:spPr>
      </p:pic>
    </p:spTree>
    <p:extLst>
      <p:ext uri="{BB962C8B-B14F-4D97-AF65-F5344CB8AC3E}">
        <p14:creationId xmlns:p14="http://schemas.microsoft.com/office/powerpoint/2010/main" val="257935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catch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pitch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21008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2694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896D4-632B-E574-0E39-3324796E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A1051B83-1B8C-B509-A428-67D50B22532C}"/>
              </a:ext>
            </a:extLst>
          </p:cNvPr>
          <p:cNvSpPr txBox="1"/>
          <p:nvPr/>
        </p:nvSpPr>
        <p:spPr>
          <a:xfrm>
            <a:off x="3182802" y="4472793"/>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4" name="TextBox 3">
            <a:extLst>
              <a:ext uri="{FF2B5EF4-FFF2-40B4-BE49-F238E27FC236}">
                <a16:creationId xmlns:a16="http://schemas.microsoft.com/office/drawing/2014/main" id="{97B4576E-C592-B2D6-D93D-3902FFB1F881}"/>
              </a:ext>
            </a:extLst>
          </p:cNvPr>
          <p:cNvSpPr txBox="1"/>
          <p:nvPr/>
        </p:nvSpPr>
        <p:spPr>
          <a:xfrm>
            <a:off x="3180103" y="5488456"/>
            <a:ext cx="2775749"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tch</a:t>
            </a:r>
          </a:p>
        </p:txBody>
      </p:sp>
    </p:spTree>
    <p:extLst>
      <p:ext uri="{BB962C8B-B14F-4D97-AF65-F5344CB8AC3E}">
        <p14:creationId xmlns:p14="http://schemas.microsoft.com/office/powerpoint/2010/main" val="13555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99179" y="1948974"/>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catch</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73042" y="1948974"/>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pitch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99179" y="3949793"/>
            <a:ext cx="387177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073044" y="3949793"/>
            <a:ext cx="3871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crutch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3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been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30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into</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509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700" normalizeH="0" baseline="0" noProof="0">
                <a:ln>
                  <a:noFill/>
                </a:ln>
                <a:solidFill>
                  <a:prstClr val="black"/>
                </a:solidFill>
                <a:effectLst/>
                <a:uLnTx/>
                <a:uFillTx/>
                <a:latin typeface="Century Gothic"/>
                <a:ea typeface="+mn-ea"/>
                <a:cs typeface="+mn-cs"/>
              </a:rPr>
              <a:t>fr</a:t>
            </a:r>
            <a:r>
              <a:rPr kumimoji="0" lang="en-US" sz="11500" b="1" i="0" u="none" strike="noStrike" kern="1200" cap="none" spc="300" normalizeH="0" baseline="0" noProof="0">
                <a:ln>
                  <a:noFill/>
                </a:ln>
                <a:solidFill>
                  <a:prstClr val="black"/>
                </a:solidFill>
                <a:effectLst/>
                <a:uLnTx/>
                <a:uFillTx/>
                <a:latin typeface="Century Gothic"/>
                <a:ea typeface="+mn-ea"/>
                <a:cs typeface="+mn-cs"/>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74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0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148E4A9-4D0F-5EE5-CD3F-5739CABF0D5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978610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549B91F8-3975-F0FA-6D78-A469D0014DD7}"/>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55580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Spot will fetch the long stick!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woman will patch the dress with lace.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4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Close the latch on the fence.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Catching Fish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Kate and Mitch wanted to do something fun. Kate hatched a thrilling plan. She snatched a bucket and some poles from the hutch. “Let’s go!” Kate yelled. Kate and Mitch went to the lake beyond the ditch.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“Let’s catch some fish,” Kate calls out. Mitch catches a fish! They pitch it in the bucket. “Nice catch! Let’s get this fish back home,” said Kate. At home, Kate and Mitch toss the fish into their pond. “This fish can be our pet!” said Kate.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87235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976</TotalTime>
  <Words>983</Words>
  <Application>Microsoft Macintosh PowerPoint</Application>
  <PresentationFormat>On-screen Show (4:3)</PresentationFormat>
  <Paragraphs>163</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47</cp:revision>
  <dcterms:created xsi:type="dcterms:W3CDTF">2022-06-06T14:24:31Z</dcterms:created>
  <dcterms:modified xsi:type="dcterms:W3CDTF">2022-08-01T01:18:37Z</dcterms:modified>
</cp:coreProperties>
</file>