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31"/>
  </p:notesMasterIdLst>
  <p:sldIdLst>
    <p:sldId id="2247" r:id="rId3"/>
    <p:sldId id="291" r:id="rId4"/>
    <p:sldId id="323" r:id="rId5"/>
    <p:sldId id="2177" r:id="rId6"/>
    <p:sldId id="333" r:id="rId7"/>
    <p:sldId id="3386" r:id="rId8"/>
    <p:sldId id="3410" r:id="rId9"/>
    <p:sldId id="3412" r:id="rId10"/>
    <p:sldId id="3411" r:id="rId11"/>
    <p:sldId id="3413" r:id="rId12"/>
    <p:sldId id="3416" r:id="rId13"/>
    <p:sldId id="3414" r:id="rId14"/>
    <p:sldId id="3417" r:id="rId15"/>
    <p:sldId id="3415" r:id="rId16"/>
    <p:sldId id="2175" r:id="rId17"/>
    <p:sldId id="261" r:id="rId18"/>
    <p:sldId id="3372" r:id="rId19"/>
    <p:sldId id="3391" r:id="rId20"/>
    <p:sldId id="3331" r:id="rId21"/>
    <p:sldId id="3332" r:id="rId22"/>
    <p:sldId id="3409" r:id="rId23"/>
    <p:sldId id="3306" r:id="rId24"/>
    <p:sldId id="3307" r:id="rId25"/>
    <p:sldId id="3392" r:id="rId26"/>
    <p:sldId id="3321" r:id="rId27"/>
    <p:sldId id="3322" r:id="rId28"/>
    <p:sldId id="2176" r:id="rId29"/>
    <p:sldId id="223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F035-AA50-DC94-688B-9377E818EE49}" name="Contesse,Valentina A" initials="CA" userId="S::valufgator@ufl.edu::66806d4e-fd53-4162-bb2b-dfd5f9123657" providerId="AD"/>
  <p188:author id="{E71CE4EF-5F63-C309-1C8F-AD9BED01D6EA}" name="Alyssa Ricke" initials="AR" userId="S::alychickq22@ufl.edu::36f174c9-250d-4433-864f-f7349753d04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5436"/>
    <a:srgbClr val="22409D"/>
    <a:srgbClr val="2C629F"/>
    <a:srgbClr val="25B0A7"/>
    <a:srgbClr val="AE382B"/>
    <a:srgbClr val="252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81408"/>
  </p:normalViewPr>
  <p:slideViewPr>
    <p:cSldViewPr snapToGrid="0" snapToObjects="1">
      <p:cViewPr varScale="1">
        <p:scale>
          <a:sx n="95" d="100"/>
          <a:sy n="95" d="100"/>
        </p:scale>
        <p:origin x="112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BB2B-03B0-BA4D-8766-8EF49B89551B}" type="datetimeFigureOut">
              <a:rPr lang="en-US" smtClean="0"/>
              <a:t>8/11/22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B05D2-5D65-874B-87C6-2AEC7FA940C5}" type="slidenum">
              <a:rPr lang="en-US" smtClean="0"/>
              <a:t>‹#›</a:t>
            </a:fld>
            <a:endParaRPr lang="en-US" dirty="0"/>
          </a:p>
        </p:txBody>
      </p:sp>
    </p:spTree>
    <p:extLst>
      <p:ext uri="{BB962C8B-B14F-4D97-AF65-F5344CB8AC3E}">
        <p14:creationId xmlns:p14="http://schemas.microsoft.com/office/powerpoint/2010/main" val="1063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ufliteracy.org</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2</a:t>
            </a:fld>
            <a:endParaRPr lang="en-US" dirty="0"/>
          </a:p>
        </p:txBody>
      </p:sp>
    </p:spTree>
    <p:extLst>
      <p:ext uri="{BB962C8B-B14F-4D97-AF65-F5344CB8AC3E}">
        <p14:creationId xmlns:p14="http://schemas.microsoft.com/office/powerpoint/2010/main" val="69539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R-Controlled Vowels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ar</a:t>
            </a:r>
            <a:r>
              <a:rPr lang="en-US" sz="1200" b="0" kern="1200" dirty="0">
                <a:solidFill>
                  <a:schemeClr val="tx1"/>
                </a:solidFill>
                <a:effectLst/>
                <a:latin typeface="+mn-lt"/>
                <a:ea typeface="+mn-ea"/>
                <a:cs typeface="+mn-cs"/>
              </a:rPr>
              <a:t>/ (arm)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/er/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 (orange)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57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R-Controlled Vowels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ar</a:t>
            </a:r>
            <a:r>
              <a:rPr lang="en-US" sz="1200" b="0" kern="1200" dirty="0">
                <a:solidFill>
                  <a:schemeClr val="tx1"/>
                </a:solidFill>
                <a:effectLst/>
                <a:latin typeface="+mn-lt"/>
                <a:ea typeface="+mn-ea"/>
                <a:cs typeface="+mn-cs"/>
              </a:rPr>
              <a:t>/ (arm)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/er/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/or/ (orange)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13</a:t>
            </a:fld>
            <a:endParaRPr lang="en-US" dirty="0"/>
          </a:p>
        </p:txBody>
      </p:sp>
    </p:spTree>
    <p:extLst>
      <p:ext uri="{BB962C8B-B14F-4D97-AF65-F5344CB8AC3E}">
        <p14:creationId xmlns:p14="http://schemas.microsoft.com/office/powerpoint/2010/main" val="363040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5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 </a:t>
            </a:r>
            <a:r>
              <a:rPr lang="en-US" i="0" dirty="0"/>
              <a:t>Getting Ready lesson plans for alphabet knowledge and letter formation activity.</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16</a:t>
            </a:fld>
            <a:endParaRPr lang="en-US" dirty="0"/>
          </a:p>
        </p:txBody>
      </p:sp>
    </p:spTree>
    <p:extLst>
      <p:ext uri="{BB962C8B-B14F-4D97-AF65-F5344CB8AC3E}">
        <p14:creationId xmlns:p14="http://schemas.microsoft.com/office/powerpoint/2010/main" val="116925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2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0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V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07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47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W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502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4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44" name="Google Shape;104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Uppercase X gif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A074AC-762B-9746-B87C-BF70D76B6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84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parts of the sound wall that will be used during this lesson. If using physical sound wall cards, have these cards ready to display and refer to during the sound wall step. </a:t>
            </a:r>
          </a:p>
        </p:txBody>
      </p:sp>
      <p:sp>
        <p:nvSpPr>
          <p:cNvPr id="4" name="Slide Number Placeholder 3"/>
          <p:cNvSpPr>
            <a:spLocks noGrp="1"/>
          </p:cNvSpPr>
          <p:nvPr>
            <p:ph type="sldNum" sz="quarter" idx="5"/>
          </p:nvPr>
        </p:nvSpPr>
        <p:spPr/>
        <p:txBody>
          <a:bodyPr/>
          <a:lstStyle/>
          <a:p>
            <a:fld id="{21FB05D2-5D65-874B-87C6-2AEC7FA940C5}" type="slidenum">
              <a:rPr lang="en-US" smtClean="0"/>
              <a:t>4</a:t>
            </a:fld>
            <a:endParaRPr lang="en-US" dirty="0"/>
          </a:p>
        </p:txBody>
      </p:sp>
    </p:spTree>
    <p:extLst>
      <p:ext uri="{BB962C8B-B14F-4D97-AF65-F5344CB8AC3E}">
        <p14:creationId xmlns:p14="http://schemas.microsoft.com/office/powerpoint/2010/main" val="233356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a:t>
            </a:r>
            <a:r>
              <a:rPr lang="en-US" i="1" dirty="0"/>
              <a:t>UFLI Foundations</a:t>
            </a:r>
            <a:r>
              <a:rPr lang="en-US" i="0" dirty="0"/>
              <a:t> Getting Ready lesson plans for sound wall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sound wall activity may be completed with either the digital sound wall slides provided here or physical sound wall cards displayed in your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7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Schwa </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ə</a:t>
            </a:r>
            <a:r>
              <a:rPr lang="en-US" sz="1200" b="0" kern="1200" dirty="0">
                <a:solidFill>
                  <a:schemeClr val="tx1"/>
                </a:solidFill>
                <a:effectLst/>
                <a:latin typeface="+mn-lt"/>
                <a:ea typeface="+mn-ea"/>
                <a:cs typeface="+mn-cs"/>
              </a:rPr>
              <a:t>/ (above)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ə</a:t>
            </a:r>
            <a:r>
              <a:rPr lang="en-US" sz="1200" b="0" kern="1200" dirty="0">
                <a:solidFill>
                  <a:schemeClr val="tx1"/>
                </a:solidFill>
                <a:effectLst/>
                <a:latin typeface="+mn-lt"/>
                <a:ea typeface="+mn-ea"/>
                <a:cs typeface="+mn-cs"/>
              </a:rPr>
              <a:t>/ (above)</a:t>
            </a:r>
            <a:endParaRPr lang="en-US" dirty="0"/>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8</a:t>
            </a:fld>
            <a:endParaRPr lang="en-US" dirty="0"/>
          </a:p>
        </p:txBody>
      </p:sp>
    </p:spTree>
    <p:extLst>
      <p:ext uri="{BB962C8B-B14F-4D97-AF65-F5344CB8AC3E}">
        <p14:creationId xmlns:p14="http://schemas.microsoft.com/office/powerpoint/2010/main" val="145348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Diphthongs</a:t>
            </a:r>
          </a:p>
          <a:p>
            <a:r>
              <a:rPr lang="en-US" sz="1200" b="0" kern="1200" dirty="0">
                <a:solidFill>
                  <a:schemeClr val="tx1"/>
                </a:solidFill>
                <a:effectLst/>
                <a:latin typeface="+mn-lt"/>
                <a:ea typeface="+mn-ea"/>
                <a:cs typeface="+mn-cs"/>
              </a:rPr>
              <a:t>R-Controlled Vowels</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85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Diphthongs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/oi/ (oil)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/ow/ (owl)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FB05D2-5D65-874B-87C6-2AEC7FA940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08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Diphthongs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/oi/ (oil)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/ow/ (owl)</a:t>
            </a:r>
          </a:p>
          <a:p>
            <a:endParaRPr lang="en-US" dirty="0"/>
          </a:p>
        </p:txBody>
      </p:sp>
      <p:sp>
        <p:nvSpPr>
          <p:cNvPr id="4" name="Slide Number Placeholder 3"/>
          <p:cNvSpPr>
            <a:spLocks noGrp="1"/>
          </p:cNvSpPr>
          <p:nvPr>
            <p:ph type="sldNum" sz="quarter" idx="5"/>
          </p:nvPr>
        </p:nvSpPr>
        <p:spPr/>
        <p:txBody>
          <a:bodyPr/>
          <a:lstStyle/>
          <a:p>
            <a:fld id="{21FB05D2-5D65-874B-87C6-2AEC7FA940C5}" type="slidenum">
              <a:rPr lang="en-US" smtClean="0"/>
              <a:t>11</a:t>
            </a:fld>
            <a:endParaRPr lang="en-US" dirty="0"/>
          </a:p>
        </p:txBody>
      </p:sp>
    </p:spTree>
    <p:extLst>
      <p:ext uri="{BB962C8B-B14F-4D97-AF65-F5344CB8AC3E}">
        <p14:creationId xmlns:p14="http://schemas.microsoft.com/office/powerpoint/2010/main" val="367236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3608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044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10902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76293B-7FD6-2A49-801F-A90DF30EFDF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081244-C620-8347-9C8C-F0DFE93F22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403515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68945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19615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AE03CC-0339-F44C-B3A5-5A854C8DC9B3}" type="datetimeFigureOut">
              <a:rPr lang="en-US" smtClean="0"/>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1895796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AE03CC-0339-F44C-B3A5-5A854C8DC9B3}" type="datetimeFigureOut">
              <a:rPr lang="en-US" smtClean="0"/>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5223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AE03CC-0339-F44C-B3A5-5A854C8DC9B3}" type="datetimeFigureOut">
              <a:rPr lang="en-US" smtClean="0"/>
              <a:t>8/11/22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07475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E03CC-0339-F44C-B3A5-5A854C8DC9B3}" type="datetimeFigureOut">
              <a:rPr lang="en-US" smtClean="0"/>
              <a:t>8/11/22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78893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E03CC-0339-F44C-B3A5-5A854C8DC9B3}" type="datetimeFigureOut">
              <a:rPr lang="en-US" smtClean="0"/>
              <a:t>8/11/22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08156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6293B-7FD6-2A49-801F-A90DF30EFDFD}" type="datetimeFigureOut">
              <a:rPr lang="en-US" smtClean="0"/>
              <a:t>8/11/22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74560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421248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AE03CC-0339-F44C-B3A5-5A854C8DC9B3}" type="datetimeFigureOut">
              <a:rPr lang="en-US" smtClean="0"/>
              <a:t>8/11/22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3275214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342899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E03CC-0339-F44C-B3A5-5A854C8DC9B3}" type="datetimeFigureOut">
              <a:rPr lang="en-US" smtClean="0"/>
              <a:t>8/11/22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9618-8840-BC40-A056-9FDC8BF16358}" type="slidenum">
              <a:rPr lang="en-US" smtClean="0"/>
              <a:t>‹#›</a:t>
            </a:fld>
            <a:endParaRPr lang="en-US"/>
          </a:p>
        </p:txBody>
      </p:sp>
    </p:spTree>
    <p:extLst>
      <p:ext uri="{BB962C8B-B14F-4D97-AF65-F5344CB8AC3E}">
        <p14:creationId xmlns:p14="http://schemas.microsoft.com/office/powerpoint/2010/main" val="2537470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_slidesho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FBFA2E-2C7E-B24B-5A1F-6C8E106FD97F}"/>
              </a:ext>
            </a:extLst>
          </p:cNvPr>
          <p:cNvSpPr>
            <a:spLocks noGrp="1"/>
          </p:cNvSpPr>
          <p:nvPr>
            <p:ph type="dt" sz="half" idx="10"/>
          </p:nvPr>
        </p:nvSpPr>
        <p:spPr/>
        <p:txBody>
          <a:bodyPr/>
          <a:lstStyle/>
          <a:p>
            <a:fld id="{BF76293B-7FD6-2A49-801F-A90DF30EFDFD}" type="datetimeFigureOut">
              <a:rPr lang="en-US" smtClean="0"/>
              <a:t>8/11/22</a:t>
            </a:fld>
            <a:endParaRPr lang="en-US" dirty="0"/>
          </a:p>
        </p:txBody>
      </p:sp>
      <p:sp>
        <p:nvSpPr>
          <p:cNvPr id="4" name="Footer Placeholder 3">
            <a:extLst>
              <a:ext uri="{FF2B5EF4-FFF2-40B4-BE49-F238E27FC236}">
                <a16:creationId xmlns:a16="http://schemas.microsoft.com/office/drawing/2014/main" id="{2204AB0A-683E-598E-DFB1-83C266B15CF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3A0AB0-4D66-462D-3BAB-34FB14ABBE61}"/>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988D3C08-D752-B70E-E19F-AA224C33E779}"/>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B3B0AE0F-2064-8114-03F5-6807F761ECA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87968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rapheme plac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99EF16-56B5-1649-F5CD-13679B10250C}"/>
              </a:ext>
            </a:extLst>
          </p:cNvPr>
          <p:cNvSpPr>
            <a:spLocks noGrp="1"/>
          </p:cNvSpPr>
          <p:nvPr>
            <p:ph type="dt" sz="half" idx="10"/>
          </p:nvPr>
        </p:nvSpPr>
        <p:spPr/>
        <p:txBody>
          <a:bodyPr/>
          <a:lstStyle/>
          <a:p>
            <a:fld id="{BF76293B-7FD6-2A49-801F-A90DF30EFDFD}" type="datetimeFigureOut">
              <a:rPr lang="en-US" smtClean="0"/>
              <a:t>8/11/22</a:t>
            </a:fld>
            <a:endParaRPr lang="en-US" dirty="0"/>
          </a:p>
        </p:txBody>
      </p:sp>
      <p:sp>
        <p:nvSpPr>
          <p:cNvPr id="4" name="Footer Placeholder 3">
            <a:extLst>
              <a:ext uri="{FF2B5EF4-FFF2-40B4-BE49-F238E27FC236}">
                <a16:creationId xmlns:a16="http://schemas.microsoft.com/office/drawing/2014/main" id="{8F0AEFEE-EF90-0E3F-EC7B-EDB5A03847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642E29-E8B4-5D87-27AB-669EEAC75BE6}"/>
              </a:ext>
            </a:extLst>
          </p:cNvPr>
          <p:cNvSpPr>
            <a:spLocks noGrp="1"/>
          </p:cNvSpPr>
          <p:nvPr>
            <p:ph type="sldNum" sz="quarter" idx="12"/>
          </p:nvPr>
        </p:nvSpPr>
        <p:spPr/>
        <p:txBody>
          <a:bodyPr/>
          <a:lstStyle/>
          <a:p>
            <a:fld id="{71081244-C620-8347-9C8C-F0DFE93F220E}" type="slidenum">
              <a:rPr lang="en-US" smtClean="0"/>
              <a:t>‹#›</a:t>
            </a:fld>
            <a:endParaRPr lang="en-US" dirty="0"/>
          </a:p>
        </p:txBody>
      </p:sp>
      <p:pic>
        <p:nvPicPr>
          <p:cNvPr id="6" name="Picture 5">
            <a:extLst>
              <a:ext uri="{FF2B5EF4-FFF2-40B4-BE49-F238E27FC236}">
                <a16:creationId xmlns:a16="http://schemas.microsoft.com/office/drawing/2014/main" id="{33EE577F-6433-E44B-58E8-54EA2F88E692}"/>
              </a:ext>
            </a:extLst>
          </p:cNvPr>
          <p:cNvPicPr>
            <a:picLocks noChangeAspect="1"/>
          </p:cNvPicPr>
          <p:nvPr userDrawn="1"/>
        </p:nvPicPr>
        <p:blipFill>
          <a:blip r:embed="rId2"/>
          <a:stretch>
            <a:fillRect/>
          </a:stretch>
        </p:blipFill>
        <p:spPr>
          <a:xfrm>
            <a:off x="101754" y="6263148"/>
            <a:ext cx="444721" cy="457200"/>
          </a:xfrm>
          <a:prstGeom prst="rect">
            <a:avLst/>
          </a:prstGeom>
        </p:spPr>
      </p:pic>
      <p:sp>
        <p:nvSpPr>
          <p:cNvPr id="7" name="Rectangle 6">
            <a:extLst>
              <a:ext uri="{FF2B5EF4-FFF2-40B4-BE49-F238E27FC236}">
                <a16:creationId xmlns:a16="http://schemas.microsoft.com/office/drawing/2014/main" id="{7787AA01-1ABE-44D3-1084-0861B08C9104}"/>
              </a:ext>
            </a:extLst>
          </p:cNvPr>
          <p:cNvSpPr/>
          <p:nvPr userDrawn="1"/>
        </p:nvSpPr>
        <p:spPr>
          <a:xfrm>
            <a:off x="3569480"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18A61A-CC23-689E-638A-3209DADB7A2E}"/>
              </a:ext>
            </a:extLst>
          </p:cNvPr>
          <p:cNvSpPr/>
          <p:nvPr userDrawn="1"/>
        </p:nvSpPr>
        <p:spPr>
          <a:xfrm>
            <a:off x="6030811" y="4664508"/>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550B0D-B596-6412-53D3-21AA2CE31D43}"/>
              </a:ext>
            </a:extLst>
          </p:cNvPr>
          <p:cNvSpPr/>
          <p:nvPr userDrawn="1"/>
        </p:nvSpPr>
        <p:spPr>
          <a:xfrm>
            <a:off x="1144010" y="4668556"/>
            <a:ext cx="2005038" cy="83324"/>
          </a:xfrm>
          <a:prstGeom prst="rect">
            <a:avLst/>
          </a:prstGeom>
          <a:solidFill>
            <a:srgbClr val="2C6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F9BE56-7EEF-9E8F-9D8B-EEC719DC98EF}"/>
              </a:ext>
            </a:extLst>
          </p:cNvPr>
          <p:cNvSpPr txBox="1"/>
          <p:nvPr userDrawn="1"/>
        </p:nvSpPr>
        <p:spPr>
          <a:xfrm>
            <a:off x="1486733" y="4770053"/>
            <a:ext cx="1319592"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beginning</a:t>
            </a:r>
          </a:p>
        </p:txBody>
      </p:sp>
      <p:sp>
        <p:nvSpPr>
          <p:cNvPr id="11" name="TextBox 10">
            <a:extLst>
              <a:ext uri="{FF2B5EF4-FFF2-40B4-BE49-F238E27FC236}">
                <a16:creationId xmlns:a16="http://schemas.microsoft.com/office/drawing/2014/main" id="{58E7D877-E495-775F-96D8-DFD037ECC522}"/>
              </a:ext>
            </a:extLst>
          </p:cNvPr>
          <p:cNvSpPr txBox="1"/>
          <p:nvPr userDrawn="1"/>
        </p:nvSpPr>
        <p:spPr>
          <a:xfrm>
            <a:off x="4090938" y="4770053"/>
            <a:ext cx="962123" cy="369332"/>
          </a:xfrm>
          <a:prstGeom prst="rect">
            <a:avLst/>
          </a:prstGeom>
          <a:noFill/>
        </p:spPr>
        <p:txBody>
          <a:bodyPr wrap="none" rtlCol="0">
            <a:spAutoFit/>
          </a:bodyPr>
          <a:lstStyle/>
          <a:p>
            <a:r>
              <a:rPr lang="en-US">
                <a:solidFill>
                  <a:schemeClr val="tx1">
                    <a:lumMod val="50000"/>
                    <a:lumOff val="50000"/>
                  </a:schemeClr>
                </a:solidFill>
                <a:latin typeface="Century Gothic" panose="020B0502020202020204" pitchFamily="34" charset="0"/>
              </a:rPr>
              <a:t>middle</a:t>
            </a:r>
          </a:p>
        </p:txBody>
      </p:sp>
      <p:sp>
        <p:nvSpPr>
          <p:cNvPr id="12" name="TextBox 11">
            <a:extLst>
              <a:ext uri="{FF2B5EF4-FFF2-40B4-BE49-F238E27FC236}">
                <a16:creationId xmlns:a16="http://schemas.microsoft.com/office/drawing/2014/main" id="{05B5843F-EA74-38CC-DD4C-9357DC16C2A3}"/>
              </a:ext>
            </a:extLst>
          </p:cNvPr>
          <p:cNvSpPr txBox="1"/>
          <p:nvPr userDrawn="1"/>
        </p:nvSpPr>
        <p:spPr>
          <a:xfrm>
            <a:off x="6715775" y="4781626"/>
            <a:ext cx="635110" cy="369332"/>
          </a:xfrm>
          <a:prstGeom prst="rect">
            <a:avLst/>
          </a:prstGeom>
          <a:noFill/>
        </p:spPr>
        <p:txBody>
          <a:bodyPr wrap="none" rtlCol="0">
            <a:spAutoFit/>
          </a:bodyPr>
          <a:lstStyle/>
          <a:p>
            <a:r>
              <a:rPr lang="en-US" dirty="0">
                <a:solidFill>
                  <a:schemeClr val="tx1">
                    <a:lumMod val="50000"/>
                    <a:lumOff val="50000"/>
                  </a:schemeClr>
                </a:solidFill>
                <a:latin typeface="Century Gothic" panose="020B0502020202020204" pitchFamily="34" charset="0"/>
              </a:rPr>
              <a:t>end</a:t>
            </a:r>
          </a:p>
        </p:txBody>
      </p:sp>
      <p:pic>
        <p:nvPicPr>
          <p:cNvPr id="13" name="Picture 12">
            <a:extLst>
              <a:ext uri="{FF2B5EF4-FFF2-40B4-BE49-F238E27FC236}">
                <a16:creationId xmlns:a16="http://schemas.microsoft.com/office/drawing/2014/main" id="{AFDC2A01-7E68-F82C-516A-8B87DA245FDB}"/>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1125115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go_presen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905FE3-04FD-A215-32C3-948721EB0201}"/>
              </a:ext>
            </a:extLst>
          </p:cNvPr>
          <p:cNvSpPr>
            <a:spLocks noGrp="1"/>
          </p:cNvSpPr>
          <p:nvPr>
            <p:ph type="dt" sz="half" idx="10"/>
          </p:nvPr>
        </p:nvSpPr>
        <p:spPr/>
        <p:txBody>
          <a:bodyPr/>
          <a:lstStyle/>
          <a:p>
            <a:fld id="{FDA7682A-6A4C-49B5-868D-7260A2C15604}" type="datetimeFigureOut">
              <a:rPr lang="en-US" smtClean="0"/>
              <a:pPr/>
              <a:t>8/11/22</a:t>
            </a:fld>
            <a:endParaRPr lang="en-US" dirty="0"/>
          </a:p>
        </p:txBody>
      </p:sp>
      <p:sp>
        <p:nvSpPr>
          <p:cNvPr id="4" name="Footer Placeholder 3">
            <a:extLst>
              <a:ext uri="{FF2B5EF4-FFF2-40B4-BE49-F238E27FC236}">
                <a16:creationId xmlns:a16="http://schemas.microsoft.com/office/drawing/2014/main" id="{1AB3AFF5-E1B6-D26F-0D3D-074C782C4D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05DE54-3282-EE4C-3752-F4D2D50E1495}"/>
              </a:ext>
            </a:extLst>
          </p:cNvPr>
          <p:cNvSpPr>
            <a:spLocks noGrp="1"/>
          </p:cNvSpPr>
          <p:nvPr>
            <p:ph type="sldNum" sz="quarter" idx="12"/>
          </p:nvPr>
        </p:nvSpPr>
        <p:spPr/>
        <p:txBody>
          <a:bodyPr/>
          <a:lstStyle/>
          <a:p>
            <a:fld id="{F3CCE1B1-4751-4057-BEBB-A535099F4E45}" type="slidenum">
              <a:rPr lang="en-US" smtClean="0"/>
              <a:pPr/>
              <a:t>‹#›</a:t>
            </a:fld>
            <a:endParaRPr lang="en-US" dirty="0"/>
          </a:p>
        </p:txBody>
      </p:sp>
      <p:pic>
        <p:nvPicPr>
          <p:cNvPr id="6" name="Picture 5">
            <a:extLst>
              <a:ext uri="{FF2B5EF4-FFF2-40B4-BE49-F238E27FC236}">
                <a16:creationId xmlns:a16="http://schemas.microsoft.com/office/drawing/2014/main" id="{6FD63468-B6A7-5A43-B845-AA81A3A6A12C}"/>
              </a:ext>
            </a:extLst>
          </p:cNvPr>
          <p:cNvPicPr>
            <a:picLocks noChangeAspect="1"/>
          </p:cNvPicPr>
          <p:nvPr userDrawn="1"/>
        </p:nvPicPr>
        <p:blipFill>
          <a:blip r:embed="rId2"/>
          <a:stretch>
            <a:fillRect/>
          </a:stretch>
        </p:blipFill>
        <p:spPr>
          <a:xfrm>
            <a:off x="101754" y="6263148"/>
            <a:ext cx="444721" cy="457200"/>
          </a:xfrm>
          <a:prstGeom prst="rect">
            <a:avLst/>
          </a:prstGeom>
        </p:spPr>
      </p:pic>
      <p:pic>
        <p:nvPicPr>
          <p:cNvPr id="7" name="Picture 6">
            <a:extLst>
              <a:ext uri="{FF2B5EF4-FFF2-40B4-BE49-F238E27FC236}">
                <a16:creationId xmlns:a16="http://schemas.microsoft.com/office/drawing/2014/main" id="{D9C04C5D-871E-ADEC-53D7-9DA9F9A6A85E}"/>
              </a:ext>
            </a:extLst>
          </p:cNvPr>
          <p:cNvPicPr>
            <a:picLocks noChangeAspect="1"/>
          </p:cNvPicPr>
          <p:nvPr userDrawn="1"/>
        </p:nvPicPr>
        <p:blipFill>
          <a:blip r:embed="rId3"/>
          <a:stretch>
            <a:fillRect/>
          </a:stretch>
        </p:blipFill>
        <p:spPr>
          <a:xfrm>
            <a:off x="8700870" y="6361587"/>
            <a:ext cx="341376" cy="365760"/>
          </a:xfrm>
          <a:prstGeom prst="rect">
            <a:avLst/>
          </a:prstGeom>
        </p:spPr>
      </p:pic>
    </p:spTree>
    <p:extLst>
      <p:ext uri="{BB962C8B-B14F-4D97-AF65-F5344CB8AC3E}">
        <p14:creationId xmlns:p14="http://schemas.microsoft.com/office/powerpoint/2010/main" val="387879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293B-7FD6-2A49-801F-A90DF30EFDFD}" type="datetimeFigureOut">
              <a:rPr lang="en-US" smtClean="0"/>
              <a:t>8/11/22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187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6293B-7FD6-2A49-801F-A90DF30EFDFD}" type="datetimeFigureOut">
              <a:rPr lang="en-US" smtClean="0"/>
              <a:t>8/11/22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42947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6293B-7FD6-2A49-801F-A90DF30EFDFD}" type="datetimeFigureOut">
              <a:rPr lang="en-US" smtClean="0"/>
              <a:t>8/11/22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70289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6293B-7FD6-2A49-801F-A90DF30EFDFD}" type="datetimeFigureOut">
              <a:rPr lang="en-US" smtClean="0"/>
              <a:t>8/11/22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60500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293B-7FD6-2A49-801F-A90DF30EFDFD}" type="datetimeFigureOut">
              <a:rPr lang="en-US" smtClean="0"/>
              <a:t>8/11/22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172490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2992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6293B-7FD6-2A49-801F-A90DF30EFDFD}" type="datetimeFigureOut">
              <a:rPr lang="en-US" smtClean="0"/>
              <a:t>8/11/22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081244-C620-8347-9C8C-F0DFE93F220E}" type="slidenum">
              <a:rPr lang="en-US" smtClean="0"/>
              <a:t>‹#›</a:t>
            </a:fld>
            <a:endParaRPr lang="en-US" dirty="0"/>
          </a:p>
        </p:txBody>
      </p:sp>
    </p:spTree>
    <p:extLst>
      <p:ext uri="{BB962C8B-B14F-4D97-AF65-F5344CB8AC3E}">
        <p14:creationId xmlns:p14="http://schemas.microsoft.com/office/powerpoint/2010/main" val="398011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6293B-7FD6-2A49-801F-A90DF30EFDFD}" type="datetimeFigureOut">
              <a:rPr lang="en-US" smtClean="0"/>
              <a:t>8/11/22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81244-C620-8347-9C8C-F0DFE93F220E}" type="slidenum">
              <a:rPr lang="en-US" smtClean="0"/>
              <a:t>‹#›</a:t>
            </a:fld>
            <a:endParaRPr lang="en-US" dirty="0"/>
          </a:p>
        </p:txBody>
      </p:sp>
    </p:spTree>
    <p:extLst>
      <p:ext uri="{BB962C8B-B14F-4D97-AF65-F5344CB8AC3E}">
        <p14:creationId xmlns:p14="http://schemas.microsoft.com/office/powerpoint/2010/main" val="65350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E03CC-0339-F44C-B3A5-5A854C8DC9B3}" type="datetimeFigureOut">
              <a:rPr lang="en-US" smtClean="0"/>
              <a:t>8/11/22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9618-8840-BC40-A056-9FDC8BF16358}" type="slidenum">
              <a:rPr lang="en-US" smtClean="0"/>
              <a:t>‹#›</a:t>
            </a:fld>
            <a:endParaRPr lang="en-US"/>
          </a:p>
        </p:txBody>
      </p:sp>
    </p:spTree>
    <p:extLst>
      <p:ext uri="{BB962C8B-B14F-4D97-AF65-F5344CB8AC3E}">
        <p14:creationId xmlns:p14="http://schemas.microsoft.com/office/powerpoint/2010/main" val="10533097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2.gif"/></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44.gif"/></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6.gi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23614-1BDE-9CA2-E34A-8AB3F419A697}"/>
              </a:ext>
            </a:extLst>
          </p:cNvPr>
          <p:cNvSpPr txBox="1"/>
          <p:nvPr/>
        </p:nvSpPr>
        <p:spPr>
          <a:xfrm>
            <a:off x="910157" y="3132060"/>
            <a:ext cx="7323685" cy="1938528"/>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Getting Ready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rPr>
              <a:t>Lesson </a:t>
            </a:r>
            <a:r>
              <a:rPr lang="en-US" sz="6000" b="1" dirty="0">
                <a:solidFill>
                  <a:srgbClr val="E05436"/>
                </a:solidFill>
                <a:latin typeface="Century Gothic" panose="020B0502020202020204" pitchFamily="34" charset="0"/>
              </a:rPr>
              <a:t>I</a:t>
            </a:r>
            <a:endParaRPr kumimoji="0" lang="en-US" sz="6000" b="1" i="0" u="none" strike="noStrike" kern="1200" cap="none" spc="0" normalizeH="0" baseline="0" noProof="0" dirty="0">
              <a:ln>
                <a:noFill/>
              </a:ln>
              <a:solidFill>
                <a:srgbClr val="E0543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5036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descr="A picture containing vector graphics&#10;&#10;Description automatically generated">
            <a:extLst>
              <a:ext uri="{FF2B5EF4-FFF2-40B4-BE49-F238E27FC236}">
                <a16:creationId xmlns:a16="http://schemas.microsoft.com/office/drawing/2014/main" id="{31F77C60-4B1E-5836-8897-078B88E25F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852928"/>
            <a:ext cx="608212" cy="807924"/>
          </a:xfrm>
          <a:prstGeom prst="rect">
            <a:avLst/>
          </a:prstGeom>
        </p:spPr>
      </p:pic>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12" name="Picture 11" descr="A picture containing icon&#10;&#10;Description automatically generated">
            <a:extLst>
              <a:ext uri="{FF2B5EF4-FFF2-40B4-BE49-F238E27FC236}">
                <a16:creationId xmlns:a16="http://schemas.microsoft.com/office/drawing/2014/main" id="{EE04F2DB-3F32-EB8F-2C3C-86C045A96F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5672" y="4838908"/>
            <a:ext cx="522414" cy="803025"/>
          </a:xfrm>
          <a:prstGeom prst="rect">
            <a:avLst/>
          </a:prstGeom>
        </p:spPr>
      </p:pic>
      <p:pic>
        <p:nvPicPr>
          <p:cNvPr id="26" name="Picture 25" descr="A picture containing circle&#10;&#10;Description automatically generated">
            <a:extLst>
              <a:ext uri="{FF2B5EF4-FFF2-40B4-BE49-F238E27FC236}">
                <a16:creationId xmlns:a16="http://schemas.microsoft.com/office/drawing/2014/main" id="{681138E2-1612-A066-89C4-64931D559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12459" y="4824381"/>
            <a:ext cx="522414" cy="797055"/>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53F6F76-393B-F717-459B-F802E1CF5A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1644" y="4819316"/>
            <a:ext cx="528384" cy="800040"/>
          </a:xfrm>
          <a:prstGeom prst="rect">
            <a:avLst/>
          </a:prstGeom>
        </p:spPr>
      </p:pic>
      <p:sp>
        <p:nvSpPr>
          <p:cNvPr id="4" name="Rectangle 3">
            <a:extLst>
              <a:ext uri="{FF2B5EF4-FFF2-40B4-BE49-F238E27FC236}">
                <a16:creationId xmlns:a16="http://schemas.microsoft.com/office/drawing/2014/main" id="{8EFEE045-3A85-608B-57C5-9F32DC051705}"/>
              </a:ext>
            </a:extLst>
          </p:cNvPr>
          <p:cNvSpPr/>
          <p:nvPr/>
        </p:nvSpPr>
        <p:spPr>
          <a:xfrm>
            <a:off x="319972" y="4822082"/>
            <a:ext cx="1374357"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EC5F4B6F-3BBD-18D3-F5DD-CF36B6507D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pic>
        <p:nvPicPr>
          <p:cNvPr id="29" name="Picture 28">
            <a:extLst>
              <a:ext uri="{FF2B5EF4-FFF2-40B4-BE49-F238E27FC236}">
                <a16:creationId xmlns:a16="http://schemas.microsoft.com/office/drawing/2014/main" id="{5134BE38-C260-4770-BB8B-2FC908F94C8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086" y="4866509"/>
            <a:ext cx="556021" cy="735776"/>
          </a:xfrm>
          <a:prstGeom prst="rect">
            <a:avLst/>
          </a:prstGeom>
          <a:ln w="12700">
            <a:noFill/>
          </a:ln>
        </p:spPr>
      </p:pic>
    </p:spTree>
    <p:extLst>
      <p:ext uri="{BB962C8B-B14F-4D97-AF65-F5344CB8AC3E}">
        <p14:creationId xmlns:p14="http://schemas.microsoft.com/office/powerpoint/2010/main" val="21126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7FE74-3E8C-5666-9341-825CC7FAE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624" y="1206292"/>
            <a:ext cx="3348880" cy="4445416"/>
          </a:xfrm>
          <a:prstGeom prst="rect">
            <a:avLst/>
          </a:prstGeom>
          <a:ln w="12700">
            <a:solidFill>
              <a:schemeClr val="tx1"/>
            </a:solidFill>
          </a:ln>
        </p:spPr>
      </p:pic>
      <p:sp>
        <p:nvSpPr>
          <p:cNvPr id="4" name="Rectangle 3">
            <a:extLst>
              <a:ext uri="{FF2B5EF4-FFF2-40B4-BE49-F238E27FC236}">
                <a16:creationId xmlns:a16="http://schemas.microsoft.com/office/drawing/2014/main" id="{C66822C6-CA1D-7CA0-59BB-5A45491ADE0A}"/>
              </a:ext>
            </a:extLst>
          </p:cNvPr>
          <p:cNvSpPr/>
          <p:nvPr/>
        </p:nvSpPr>
        <p:spPr>
          <a:xfrm>
            <a:off x="968189" y="1331259"/>
            <a:ext cx="766482"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BC4399-FCAA-3106-A4BB-9C8DBFC47D81}"/>
              </a:ext>
            </a:extLst>
          </p:cNvPr>
          <p:cNvSpPr/>
          <p:nvPr/>
        </p:nvSpPr>
        <p:spPr>
          <a:xfrm>
            <a:off x="4975411" y="1331258"/>
            <a:ext cx="1008529"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F1C338-DA1A-29FD-11F1-131DF3E34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96" y="1220175"/>
            <a:ext cx="3348880" cy="4431533"/>
          </a:xfrm>
          <a:prstGeom prst="rect">
            <a:avLst/>
          </a:prstGeom>
          <a:ln w="12700">
            <a:solidFill>
              <a:schemeClr val="tx1"/>
            </a:solidFill>
          </a:ln>
        </p:spPr>
      </p:pic>
      <p:sp>
        <p:nvSpPr>
          <p:cNvPr id="7" name="Rectangle 6">
            <a:extLst>
              <a:ext uri="{FF2B5EF4-FFF2-40B4-BE49-F238E27FC236}">
                <a16:creationId xmlns:a16="http://schemas.microsoft.com/office/drawing/2014/main" id="{FE200A5E-71BB-89F7-2F62-66F46E77FFFB}"/>
              </a:ext>
            </a:extLst>
          </p:cNvPr>
          <p:cNvSpPr/>
          <p:nvPr/>
        </p:nvSpPr>
        <p:spPr>
          <a:xfrm>
            <a:off x="927848" y="1331258"/>
            <a:ext cx="927846" cy="49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85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descr="A picture containing vector graphics&#10;&#10;Description automatically generated">
            <a:extLst>
              <a:ext uri="{FF2B5EF4-FFF2-40B4-BE49-F238E27FC236}">
                <a16:creationId xmlns:a16="http://schemas.microsoft.com/office/drawing/2014/main" id="{31F77C60-4B1E-5836-8897-078B88E25F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852928"/>
            <a:ext cx="608212" cy="807924"/>
          </a:xfrm>
          <a:prstGeom prst="rect">
            <a:avLst/>
          </a:prstGeom>
        </p:spPr>
      </p:pic>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12" name="Picture 11" descr="A picture containing icon&#10;&#10;Description automatically generated">
            <a:extLst>
              <a:ext uri="{FF2B5EF4-FFF2-40B4-BE49-F238E27FC236}">
                <a16:creationId xmlns:a16="http://schemas.microsoft.com/office/drawing/2014/main" id="{EE04F2DB-3F32-EB8F-2C3C-86C045A96F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5672" y="4838908"/>
            <a:ext cx="522414" cy="803025"/>
          </a:xfrm>
          <a:prstGeom prst="rect">
            <a:avLst/>
          </a:prstGeom>
        </p:spPr>
      </p:pic>
      <p:pic>
        <p:nvPicPr>
          <p:cNvPr id="26" name="Picture 25" descr="A picture containing circle&#10;&#10;Description automatically generated">
            <a:extLst>
              <a:ext uri="{FF2B5EF4-FFF2-40B4-BE49-F238E27FC236}">
                <a16:creationId xmlns:a16="http://schemas.microsoft.com/office/drawing/2014/main" id="{681138E2-1612-A066-89C4-64931D559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12459" y="4824381"/>
            <a:ext cx="522414" cy="797055"/>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53F6F76-393B-F717-459B-F802E1CF5A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1644" y="4819316"/>
            <a:ext cx="528384" cy="800040"/>
          </a:xfrm>
          <a:prstGeom prst="rect">
            <a:avLst/>
          </a:prstGeom>
        </p:spPr>
      </p:pic>
      <p:sp>
        <p:nvSpPr>
          <p:cNvPr id="28" name="Rectangle 27">
            <a:extLst>
              <a:ext uri="{FF2B5EF4-FFF2-40B4-BE49-F238E27FC236}">
                <a16:creationId xmlns:a16="http://schemas.microsoft.com/office/drawing/2014/main" id="{C652D674-8805-FF25-6764-9E42FE6990D9}"/>
              </a:ext>
            </a:extLst>
          </p:cNvPr>
          <p:cNvSpPr/>
          <p:nvPr/>
        </p:nvSpPr>
        <p:spPr>
          <a:xfrm>
            <a:off x="6913513" y="4786223"/>
            <a:ext cx="2028781"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6D7AA2-C43E-DE05-BB3B-BE773B0BE2B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pic>
        <p:nvPicPr>
          <p:cNvPr id="29" name="Picture 28">
            <a:extLst>
              <a:ext uri="{FF2B5EF4-FFF2-40B4-BE49-F238E27FC236}">
                <a16:creationId xmlns:a16="http://schemas.microsoft.com/office/drawing/2014/main" id="{0F832D8C-52B1-B45C-4184-6DF8CA8A21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086" y="4866509"/>
            <a:ext cx="556021" cy="735776"/>
          </a:xfrm>
          <a:prstGeom prst="rect">
            <a:avLst/>
          </a:prstGeom>
          <a:ln w="12700">
            <a:noFill/>
          </a:ln>
        </p:spPr>
      </p:pic>
    </p:spTree>
    <p:extLst>
      <p:ext uri="{BB962C8B-B14F-4D97-AF65-F5344CB8AC3E}">
        <p14:creationId xmlns:p14="http://schemas.microsoft.com/office/powerpoint/2010/main" val="84739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CD0282-FA9C-E4D0-2B4A-96EDCCB64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9" y="1698001"/>
            <a:ext cx="2608039" cy="3461998"/>
          </a:xfrm>
          <a:prstGeom prst="rect">
            <a:avLst/>
          </a:prstGeom>
          <a:ln w="12700">
            <a:solidFill>
              <a:schemeClr val="tx1"/>
            </a:solidFill>
          </a:ln>
        </p:spPr>
      </p:pic>
      <p:pic>
        <p:nvPicPr>
          <p:cNvPr id="3" name="Picture 2">
            <a:extLst>
              <a:ext uri="{FF2B5EF4-FFF2-40B4-BE49-F238E27FC236}">
                <a16:creationId xmlns:a16="http://schemas.microsoft.com/office/drawing/2014/main" id="{D3E7B2BC-E33F-1391-C17B-A912331CE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702" y="1698001"/>
            <a:ext cx="2608039" cy="3461998"/>
          </a:xfrm>
          <a:prstGeom prst="rect">
            <a:avLst/>
          </a:prstGeom>
          <a:ln w="12700">
            <a:solidFill>
              <a:schemeClr val="tx1"/>
            </a:solidFill>
          </a:ln>
        </p:spPr>
      </p:pic>
      <p:pic>
        <p:nvPicPr>
          <p:cNvPr id="4" name="Picture 3">
            <a:extLst>
              <a:ext uri="{FF2B5EF4-FFF2-40B4-BE49-F238E27FC236}">
                <a16:creationId xmlns:a16="http://schemas.microsoft.com/office/drawing/2014/main" id="{EC5F471B-E319-A7C7-6FBE-8E53FB3A0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980" y="1698001"/>
            <a:ext cx="2608039" cy="3461998"/>
          </a:xfrm>
          <a:prstGeom prst="rect">
            <a:avLst/>
          </a:prstGeom>
          <a:ln w="12700">
            <a:solidFill>
              <a:schemeClr val="tx1"/>
            </a:solidFill>
          </a:ln>
        </p:spPr>
      </p:pic>
      <p:sp>
        <p:nvSpPr>
          <p:cNvPr id="5" name="Rectangle 4">
            <a:extLst>
              <a:ext uri="{FF2B5EF4-FFF2-40B4-BE49-F238E27FC236}">
                <a16:creationId xmlns:a16="http://schemas.microsoft.com/office/drawing/2014/main" id="{2C3EE065-37E9-F5AD-1570-E8993EB3E7D4}"/>
              </a:ext>
            </a:extLst>
          </p:cNvPr>
          <p:cNvSpPr/>
          <p:nvPr/>
        </p:nvSpPr>
        <p:spPr>
          <a:xfrm>
            <a:off x="376518" y="1738342"/>
            <a:ext cx="618564"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496A6E-1D59-19C1-027E-E8B3E69A1A8B}"/>
              </a:ext>
            </a:extLst>
          </p:cNvPr>
          <p:cNvSpPr/>
          <p:nvPr/>
        </p:nvSpPr>
        <p:spPr>
          <a:xfrm>
            <a:off x="3454859" y="1738342"/>
            <a:ext cx="619600"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D502E35-F3ED-0531-31D0-632FAB87DFBA}"/>
              </a:ext>
            </a:extLst>
          </p:cNvPr>
          <p:cNvSpPr/>
          <p:nvPr/>
        </p:nvSpPr>
        <p:spPr>
          <a:xfrm>
            <a:off x="6533200" y="1738342"/>
            <a:ext cx="619600" cy="466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6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descr="A picture containing vector graphics&#10;&#10;Description automatically generated">
            <a:extLst>
              <a:ext uri="{FF2B5EF4-FFF2-40B4-BE49-F238E27FC236}">
                <a16:creationId xmlns:a16="http://schemas.microsoft.com/office/drawing/2014/main" id="{31F77C60-4B1E-5836-8897-078B88E25F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852928"/>
            <a:ext cx="608212" cy="807924"/>
          </a:xfrm>
          <a:prstGeom prst="rect">
            <a:avLst/>
          </a:prstGeom>
        </p:spPr>
      </p:pic>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12" name="Picture 11" descr="A picture containing icon&#10;&#10;Description automatically generated">
            <a:extLst>
              <a:ext uri="{FF2B5EF4-FFF2-40B4-BE49-F238E27FC236}">
                <a16:creationId xmlns:a16="http://schemas.microsoft.com/office/drawing/2014/main" id="{EE04F2DB-3F32-EB8F-2C3C-86C045A96F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5672" y="4838908"/>
            <a:ext cx="522414" cy="803025"/>
          </a:xfrm>
          <a:prstGeom prst="rect">
            <a:avLst/>
          </a:prstGeom>
        </p:spPr>
      </p:pic>
      <p:pic>
        <p:nvPicPr>
          <p:cNvPr id="26" name="Picture 25" descr="A picture containing circle&#10;&#10;Description automatically generated">
            <a:extLst>
              <a:ext uri="{FF2B5EF4-FFF2-40B4-BE49-F238E27FC236}">
                <a16:creationId xmlns:a16="http://schemas.microsoft.com/office/drawing/2014/main" id="{681138E2-1612-A066-89C4-64931D559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12459" y="4824381"/>
            <a:ext cx="522414" cy="797055"/>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53F6F76-393B-F717-459B-F802E1CF5A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1644" y="4819316"/>
            <a:ext cx="528384" cy="800040"/>
          </a:xfrm>
          <a:prstGeom prst="rect">
            <a:avLst/>
          </a:prstGeom>
        </p:spPr>
      </p:pic>
      <p:pic>
        <p:nvPicPr>
          <p:cNvPr id="4" name="Picture 3">
            <a:extLst>
              <a:ext uri="{FF2B5EF4-FFF2-40B4-BE49-F238E27FC236}">
                <a16:creationId xmlns:a16="http://schemas.microsoft.com/office/drawing/2014/main" id="{F0F07B81-D521-38F7-7D1D-037AD5808D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pic>
        <p:nvPicPr>
          <p:cNvPr id="28" name="Picture 27">
            <a:extLst>
              <a:ext uri="{FF2B5EF4-FFF2-40B4-BE49-F238E27FC236}">
                <a16:creationId xmlns:a16="http://schemas.microsoft.com/office/drawing/2014/main" id="{DA73F9AB-6332-7626-92AD-F8BAFF1CFF9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086" y="4866509"/>
            <a:ext cx="556021" cy="735776"/>
          </a:xfrm>
          <a:prstGeom prst="rect">
            <a:avLst/>
          </a:prstGeom>
          <a:ln w="12700">
            <a:noFill/>
          </a:ln>
        </p:spPr>
      </p:pic>
    </p:spTree>
    <p:extLst>
      <p:ext uri="{BB962C8B-B14F-4D97-AF65-F5344CB8AC3E}">
        <p14:creationId xmlns:p14="http://schemas.microsoft.com/office/powerpoint/2010/main" val="266028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5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2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D5FE6-5DA6-8322-F775-5DCB97192099}"/>
              </a:ext>
            </a:extLst>
          </p:cNvPr>
          <p:cNvPicPr>
            <a:picLocks noChangeAspect="1"/>
          </p:cNvPicPr>
          <p:nvPr/>
        </p:nvPicPr>
        <p:blipFill rotWithShape="1">
          <a:blip r:embed="rId3"/>
          <a:srcRect l="26281" t="19856" r="31973" b="16563"/>
          <a:stretch/>
        </p:blipFill>
        <p:spPr>
          <a:xfrm rot="21303436">
            <a:off x="648774" y="178045"/>
            <a:ext cx="3197915" cy="3648531"/>
          </a:xfrm>
          <a:prstGeom prst="rect">
            <a:avLst/>
          </a:prstGeom>
        </p:spPr>
      </p:pic>
      <p:pic>
        <p:nvPicPr>
          <p:cNvPr id="6" name="Picture 5">
            <a:extLst>
              <a:ext uri="{FF2B5EF4-FFF2-40B4-BE49-F238E27FC236}">
                <a16:creationId xmlns:a16="http://schemas.microsoft.com/office/drawing/2014/main" id="{46C6C289-51DE-4692-B455-5731EF1D6BF0}"/>
              </a:ext>
            </a:extLst>
          </p:cNvPr>
          <p:cNvPicPr>
            <a:picLocks noChangeAspect="1"/>
          </p:cNvPicPr>
          <p:nvPr/>
        </p:nvPicPr>
        <p:blipFill rotWithShape="1">
          <a:blip r:embed="rId4"/>
          <a:srcRect l="21537" t="18084" r="27609" b="13270"/>
          <a:stretch/>
        </p:blipFill>
        <p:spPr>
          <a:xfrm>
            <a:off x="4988860" y="2135482"/>
            <a:ext cx="3603812" cy="3644154"/>
          </a:xfrm>
          <a:prstGeom prst="rect">
            <a:avLst/>
          </a:prstGeom>
        </p:spPr>
      </p:pic>
    </p:spTree>
    <p:extLst>
      <p:ext uri="{BB962C8B-B14F-4D97-AF65-F5344CB8AC3E}">
        <p14:creationId xmlns:p14="http://schemas.microsoft.com/office/powerpoint/2010/main" val="2445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C1464CE4-22B6-A843-257E-14C41888CDA8}"/>
              </a:ext>
            </a:extLst>
          </p:cNvPr>
          <p:cNvPicPr>
            <a:picLocks noChangeAspect="1"/>
          </p:cNvPicPr>
          <p:nvPr/>
        </p:nvPicPr>
        <p:blipFill>
          <a:blip r:embed="rId3"/>
          <a:stretch>
            <a:fillRect/>
          </a:stretch>
        </p:blipFill>
        <p:spPr>
          <a:xfrm>
            <a:off x="3169759" y="879229"/>
            <a:ext cx="2804481" cy="3947162"/>
          </a:xfrm>
          <a:prstGeom prst="rect">
            <a:avLst/>
          </a:prstGeom>
        </p:spPr>
      </p:pic>
    </p:spTree>
    <p:extLst>
      <p:ext uri="{BB962C8B-B14F-4D97-AF65-F5344CB8AC3E}">
        <p14:creationId xmlns:p14="http://schemas.microsoft.com/office/powerpoint/2010/main" val="266683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15623069-7971-3985-7AE4-08227AAEAC79}"/>
              </a:ext>
            </a:extLst>
          </p:cNvPr>
          <p:cNvPicPr>
            <a:picLocks noChangeAspect="1"/>
          </p:cNvPicPr>
          <p:nvPr/>
        </p:nvPicPr>
        <p:blipFill>
          <a:blip r:embed="rId4"/>
          <a:stretch>
            <a:fillRect/>
          </a:stretch>
        </p:blipFill>
        <p:spPr>
          <a:xfrm>
            <a:off x="0" y="914398"/>
            <a:ext cx="2804481" cy="3947162"/>
          </a:xfrm>
          <a:prstGeom prst="rect">
            <a:avLst/>
          </a:prstGeom>
        </p:spPr>
      </p:pic>
    </p:spTree>
    <p:extLst>
      <p:ext uri="{BB962C8B-B14F-4D97-AF65-F5344CB8AC3E}">
        <p14:creationId xmlns:p14="http://schemas.microsoft.com/office/powerpoint/2010/main" val="247073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3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075CA4C3-51F8-EFDD-CD5E-451332697544}"/>
              </a:ext>
            </a:extLst>
          </p:cNvPr>
          <p:cNvPicPr>
            <a:picLocks noChangeAspect="1"/>
          </p:cNvPicPr>
          <p:nvPr/>
        </p:nvPicPr>
        <p:blipFill rotWithShape="1">
          <a:blip r:embed="rId4"/>
          <a:srcRect t="13674" b="27809"/>
          <a:stretch/>
        </p:blipFill>
        <p:spPr>
          <a:xfrm>
            <a:off x="13648" y="955343"/>
            <a:ext cx="9130352" cy="3971499"/>
          </a:xfrm>
          <a:prstGeom prst="rect">
            <a:avLst/>
          </a:prstGeom>
        </p:spPr>
      </p:pic>
    </p:spTree>
    <p:extLst>
      <p:ext uri="{BB962C8B-B14F-4D97-AF65-F5344CB8AC3E}">
        <p14:creationId xmlns:p14="http://schemas.microsoft.com/office/powerpoint/2010/main" val="98859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447CC25B-1374-7A9A-7E15-7171225F4AA6}"/>
              </a:ext>
            </a:extLst>
          </p:cNvPr>
          <p:cNvPicPr>
            <a:picLocks noChangeAspect="1"/>
          </p:cNvPicPr>
          <p:nvPr/>
        </p:nvPicPr>
        <p:blipFill>
          <a:blip r:embed="rId3"/>
          <a:stretch>
            <a:fillRect/>
          </a:stretch>
        </p:blipFill>
        <p:spPr>
          <a:xfrm>
            <a:off x="2874467" y="977704"/>
            <a:ext cx="3395066" cy="3916680"/>
          </a:xfrm>
          <a:prstGeom prst="rect">
            <a:avLst/>
          </a:prstGeom>
        </p:spPr>
      </p:pic>
    </p:spTree>
    <p:extLst>
      <p:ext uri="{BB962C8B-B14F-4D97-AF65-F5344CB8AC3E}">
        <p14:creationId xmlns:p14="http://schemas.microsoft.com/office/powerpoint/2010/main" val="319409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6DC2A59E-C8C3-364A-F35A-A9157BB71F8A}"/>
              </a:ext>
            </a:extLst>
          </p:cNvPr>
          <p:cNvPicPr>
            <a:picLocks noChangeAspect="1"/>
          </p:cNvPicPr>
          <p:nvPr/>
        </p:nvPicPr>
        <p:blipFill>
          <a:blip r:embed="rId4"/>
          <a:stretch>
            <a:fillRect/>
          </a:stretch>
        </p:blipFill>
        <p:spPr>
          <a:xfrm>
            <a:off x="349987" y="960120"/>
            <a:ext cx="3395066" cy="3916680"/>
          </a:xfrm>
          <a:prstGeom prst="rect">
            <a:avLst/>
          </a:prstGeom>
        </p:spPr>
      </p:pic>
    </p:spTree>
    <p:extLst>
      <p:ext uri="{BB962C8B-B14F-4D97-AF65-F5344CB8AC3E}">
        <p14:creationId xmlns:p14="http://schemas.microsoft.com/office/powerpoint/2010/main" val="375163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AE3DAE6-8C50-83F5-4C37-F336A81F0203}"/>
              </a:ext>
            </a:extLst>
          </p:cNvPr>
          <p:cNvPicPr>
            <a:picLocks noChangeAspect="1"/>
          </p:cNvPicPr>
          <p:nvPr/>
        </p:nvPicPr>
        <p:blipFill rotWithShape="1">
          <a:blip r:embed="rId4"/>
          <a:srcRect t="12783" b="28898"/>
          <a:stretch/>
        </p:blipFill>
        <p:spPr>
          <a:xfrm>
            <a:off x="32982" y="887104"/>
            <a:ext cx="9111018" cy="3985147"/>
          </a:xfrm>
          <a:prstGeom prst="rect">
            <a:avLst/>
          </a:prstGeom>
        </p:spPr>
      </p:pic>
    </p:spTree>
    <p:extLst>
      <p:ext uri="{BB962C8B-B14F-4D97-AF65-F5344CB8AC3E}">
        <p14:creationId xmlns:p14="http://schemas.microsoft.com/office/powerpoint/2010/main" val="17351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2FF718B5-1B01-BB6D-9D9A-3625E303EC35}"/>
              </a:ext>
            </a:extLst>
          </p:cNvPr>
          <p:cNvPicPr>
            <a:picLocks noChangeAspect="1"/>
          </p:cNvPicPr>
          <p:nvPr/>
        </p:nvPicPr>
        <p:blipFill>
          <a:blip r:embed="rId3"/>
          <a:stretch>
            <a:fillRect/>
          </a:stretch>
        </p:blipFill>
        <p:spPr>
          <a:xfrm>
            <a:off x="3229695" y="894470"/>
            <a:ext cx="2684609" cy="4049715"/>
          </a:xfrm>
          <a:prstGeom prst="rect">
            <a:avLst/>
          </a:prstGeom>
        </p:spPr>
      </p:pic>
    </p:spTree>
    <p:extLst>
      <p:ext uri="{BB962C8B-B14F-4D97-AF65-F5344CB8AC3E}">
        <p14:creationId xmlns:p14="http://schemas.microsoft.com/office/powerpoint/2010/main" val="3190711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A3D75094-0E27-CC2D-D21E-94CD20CD8E52}"/>
              </a:ext>
            </a:extLst>
          </p:cNvPr>
          <p:cNvPicPr>
            <a:picLocks noChangeAspect="1"/>
          </p:cNvPicPr>
          <p:nvPr/>
        </p:nvPicPr>
        <p:blipFill>
          <a:blip r:embed="rId4"/>
          <a:stretch>
            <a:fillRect/>
          </a:stretch>
        </p:blipFill>
        <p:spPr>
          <a:xfrm>
            <a:off x="256711" y="929639"/>
            <a:ext cx="2684609" cy="4049715"/>
          </a:xfrm>
          <a:prstGeom prst="rect">
            <a:avLst/>
          </a:prstGeom>
        </p:spPr>
      </p:pic>
    </p:spTree>
    <p:extLst>
      <p:ext uri="{BB962C8B-B14F-4D97-AF65-F5344CB8AC3E}">
        <p14:creationId xmlns:p14="http://schemas.microsoft.com/office/powerpoint/2010/main" val="1243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1B9B3-4CD3-64AB-253F-1C3E0A852DD1}"/>
              </a:ext>
            </a:extLst>
          </p:cNvPr>
          <p:cNvPicPr>
            <a:picLocks noChangeAspect="1"/>
          </p:cNvPicPr>
          <p:nvPr/>
        </p:nvPicPr>
        <p:blipFill rotWithShape="1">
          <a:blip r:embed="rId4"/>
          <a:srcRect t="13952" b="29247"/>
          <a:stretch/>
        </p:blipFill>
        <p:spPr>
          <a:xfrm>
            <a:off x="13648" y="968990"/>
            <a:ext cx="9130352" cy="3889613"/>
          </a:xfrm>
          <a:prstGeom prst="rect">
            <a:avLst/>
          </a:prstGeom>
        </p:spPr>
      </p:pic>
    </p:spTree>
    <p:extLst>
      <p:ext uri="{BB962C8B-B14F-4D97-AF65-F5344CB8AC3E}">
        <p14:creationId xmlns:p14="http://schemas.microsoft.com/office/powerpoint/2010/main" val="382396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7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40;p67">
            <a:extLst>
              <a:ext uri="{FF2B5EF4-FFF2-40B4-BE49-F238E27FC236}">
                <a16:creationId xmlns:a16="http://schemas.microsoft.com/office/drawing/2014/main" id="{C074E753-6D3D-6A1E-58B1-8F4D19F52894}"/>
              </a:ext>
            </a:extLst>
          </p:cNvPr>
          <p:cNvSpPr txBox="1"/>
          <p:nvPr/>
        </p:nvSpPr>
        <p:spPr>
          <a:xfrm>
            <a:off x="553913" y="3429000"/>
            <a:ext cx="8036174"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Insert brief reinforcement activity and/or transition to next part of reading block.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4679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BDA70-3E1F-248A-C267-C65DFE1AB285}"/>
              </a:ext>
            </a:extLst>
          </p:cNvPr>
          <p:cNvPicPr>
            <a:picLocks noChangeAspect="1"/>
          </p:cNvPicPr>
          <p:nvPr/>
        </p:nvPicPr>
        <p:blipFill>
          <a:blip r:embed="rId4"/>
          <a:stretch>
            <a:fillRect/>
          </a:stretch>
        </p:blipFill>
        <p:spPr>
          <a:xfrm>
            <a:off x="705970" y="1455291"/>
            <a:ext cx="7732059" cy="4631871"/>
          </a:xfrm>
          <a:prstGeom prst="rect">
            <a:avLst/>
          </a:prstGeom>
        </p:spPr>
      </p:pic>
    </p:spTree>
    <p:extLst>
      <p:ext uri="{BB962C8B-B14F-4D97-AF65-F5344CB8AC3E}">
        <p14:creationId xmlns:p14="http://schemas.microsoft.com/office/powerpoint/2010/main" val="259693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71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4" name="Rectangle 3">
            <a:extLst>
              <a:ext uri="{FF2B5EF4-FFF2-40B4-BE49-F238E27FC236}">
                <a16:creationId xmlns:a16="http://schemas.microsoft.com/office/drawing/2014/main" id="{8EFEE045-3A85-608B-57C5-9F32DC051705}"/>
              </a:ext>
            </a:extLst>
          </p:cNvPr>
          <p:cNvSpPr/>
          <p:nvPr/>
        </p:nvSpPr>
        <p:spPr>
          <a:xfrm>
            <a:off x="4300301" y="1608235"/>
            <a:ext cx="675113"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a:extLst>
              <a:ext uri="{FF2B5EF4-FFF2-40B4-BE49-F238E27FC236}">
                <a16:creationId xmlns:a16="http://schemas.microsoft.com/office/drawing/2014/main" id="{27B53654-D7EA-E0C1-0404-C3A1C28E315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spTree>
    <p:extLst>
      <p:ext uri="{BB962C8B-B14F-4D97-AF65-F5344CB8AC3E}">
        <p14:creationId xmlns:p14="http://schemas.microsoft.com/office/powerpoint/2010/main" val="17191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D96267-B533-CBBB-6B85-5906637EB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619" y="1086901"/>
            <a:ext cx="3528761" cy="4684197"/>
          </a:xfrm>
          <a:prstGeom prst="rect">
            <a:avLst/>
          </a:prstGeom>
          <a:ln w="12700">
            <a:solidFill>
              <a:schemeClr val="tx1"/>
            </a:solidFill>
          </a:ln>
        </p:spPr>
      </p:pic>
      <p:sp>
        <p:nvSpPr>
          <p:cNvPr id="3" name="Rectangle 2">
            <a:extLst>
              <a:ext uri="{FF2B5EF4-FFF2-40B4-BE49-F238E27FC236}">
                <a16:creationId xmlns:a16="http://schemas.microsoft.com/office/drawing/2014/main" id="{7A65475C-0FD9-948C-4BEC-1E7EDE0382D9}"/>
              </a:ext>
            </a:extLst>
          </p:cNvPr>
          <p:cNvSpPr/>
          <p:nvPr/>
        </p:nvSpPr>
        <p:spPr>
          <a:xfrm>
            <a:off x="2904565" y="1196788"/>
            <a:ext cx="618564" cy="4975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173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C25992-1F33-60CA-BA1A-0C7B3B5C2FE0}"/>
              </a:ext>
            </a:extLst>
          </p:cNvPr>
          <p:cNvSpPr/>
          <p:nvPr/>
        </p:nvSpPr>
        <p:spPr>
          <a:xfrm>
            <a:off x="348970" y="1303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4" name="Rectangle 13">
            <a:extLst>
              <a:ext uri="{FF2B5EF4-FFF2-40B4-BE49-F238E27FC236}">
                <a16:creationId xmlns:a16="http://schemas.microsoft.com/office/drawing/2014/main" id="{C1E7A66A-1372-DFF1-07E9-9F9E353AFED3}"/>
              </a:ext>
            </a:extLst>
          </p:cNvPr>
          <p:cNvSpPr/>
          <p:nvPr/>
        </p:nvSpPr>
        <p:spPr>
          <a:xfrm>
            <a:off x="1006932" y="174059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E4778C50-A723-2D39-CE1B-F2254B37FBE5}"/>
              </a:ext>
            </a:extLst>
          </p:cNvPr>
          <p:cNvSpPr/>
          <p:nvPr/>
        </p:nvSpPr>
        <p:spPr>
          <a:xfrm>
            <a:off x="1670722" y="218045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6" name="Rectangle 15">
            <a:extLst>
              <a:ext uri="{FF2B5EF4-FFF2-40B4-BE49-F238E27FC236}">
                <a16:creationId xmlns:a16="http://schemas.microsoft.com/office/drawing/2014/main" id="{F9E98DB6-8962-C249-2131-E6B5CF1481D4}"/>
              </a:ext>
            </a:extLst>
          </p:cNvPr>
          <p:cNvSpPr/>
          <p:nvPr/>
        </p:nvSpPr>
        <p:spPr>
          <a:xfrm>
            <a:off x="2326412" y="262342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7" name="Rectangle 16">
            <a:extLst>
              <a:ext uri="{FF2B5EF4-FFF2-40B4-BE49-F238E27FC236}">
                <a16:creationId xmlns:a16="http://schemas.microsoft.com/office/drawing/2014/main" id="{F0EEC512-1C18-D675-9411-330451014B45}"/>
              </a:ext>
            </a:extLst>
          </p:cNvPr>
          <p:cNvSpPr/>
          <p:nvPr/>
        </p:nvSpPr>
        <p:spPr>
          <a:xfrm>
            <a:off x="2984374" y="306328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8" name="Rectangle 17">
            <a:extLst>
              <a:ext uri="{FF2B5EF4-FFF2-40B4-BE49-F238E27FC236}">
                <a16:creationId xmlns:a16="http://schemas.microsoft.com/office/drawing/2014/main" id="{FA266E9A-99F5-ADEE-63E1-3E11FB54AB8E}"/>
              </a:ext>
            </a:extLst>
          </p:cNvPr>
          <p:cNvSpPr/>
          <p:nvPr/>
        </p:nvSpPr>
        <p:spPr>
          <a:xfrm>
            <a:off x="3642336" y="3493783"/>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9" name="Rectangle 18">
            <a:extLst>
              <a:ext uri="{FF2B5EF4-FFF2-40B4-BE49-F238E27FC236}">
                <a16:creationId xmlns:a16="http://schemas.microsoft.com/office/drawing/2014/main" id="{3A7AB866-12EE-4B1D-652F-6E4960E62C27}"/>
              </a:ext>
            </a:extLst>
          </p:cNvPr>
          <p:cNvSpPr/>
          <p:nvPr/>
        </p:nvSpPr>
        <p:spPr>
          <a:xfrm>
            <a:off x="4300298" y="392428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80D96356-6716-B8E6-C0D3-138905B14BE6}"/>
              </a:ext>
            </a:extLst>
          </p:cNvPr>
          <p:cNvSpPr/>
          <p:nvPr/>
        </p:nvSpPr>
        <p:spPr>
          <a:xfrm>
            <a:off x="4961095" y="349253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1" name="Rectangle 20">
            <a:extLst>
              <a:ext uri="{FF2B5EF4-FFF2-40B4-BE49-F238E27FC236}">
                <a16:creationId xmlns:a16="http://schemas.microsoft.com/office/drawing/2014/main" id="{6808C9B9-7B52-3F42-56FC-A15B5F861505}"/>
              </a:ext>
            </a:extLst>
          </p:cNvPr>
          <p:cNvSpPr/>
          <p:nvPr/>
        </p:nvSpPr>
        <p:spPr>
          <a:xfrm>
            <a:off x="5616925" y="306017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2" name="Rectangle 21">
            <a:extLst>
              <a:ext uri="{FF2B5EF4-FFF2-40B4-BE49-F238E27FC236}">
                <a16:creationId xmlns:a16="http://schemas.microsoft.com/office/drawing/2014/main" id="{488D464B-EE99-23ED-2327-CC1ACCE5E1DB}"/>
              </a:ext>
            </a:extLst>
          </p:cNvPr>
          <p:cNvSpPr/>
          <p:nvPr/>
        </p:nvSpPr>
        <p:spPr>
          <a:xfrm>
            <a:off x="6278004" y="25701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3" name="Rectangle 22">
            <a:extLst>
              <a:ext uri="{FF2B5EF4-FFF2-40B4-BE49-F238E27FC236}">
                <a16:creationId xmlns:a16="http://schemas.microsoft.com/office/drawing/2014/main" id="{0A8D86A2-60DB-1B15-480B-08EA4E384503}"/>
              </a:ext>
            </a:extLst>
          </p:cNvPr>
          <p:cNvSpPr/>
          <p:nvPr/>
        </p:nvSpPr>
        <p:spPr>
          <a:xfrm>
            <a:off x="6935966" y="2176418"/>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4" name="Rectangle 23">
            <a:extLst>
              <a:ext uri="{FF2B5EF4-FFF2-40B4-BE49-F238E27FC236}">
                <a16:creationId xmlns:a16="http://schemas.microsoft.com/office/drawing/2014/main" id="{92CCFCE6-3DF4-3682-E14E-AA841EE30C50}"/>
              </a:ext>
            </a:extLst>
          </p:cNvPr>
          <p:cNvSpPr/>
          <p:nvPr/>
        </p:nvSpPr>
        <p:spPr>
          <a:xfrm>
            <a:off x="7593928" y="1726290"/>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25" name="Rectangle 24">
            <a:extLst>
              <a:ext uri="{FF2B5EF4-FFF2-40B4-BE49-F238E27FC236}">
                <a16:creationId xmlns:a16="http://schemas.microsoft.com/office/drawing/2014/main" id="{9CC231E7-8334-0AFE-7ED1-EB3A6AF2EDF2}"/>
              </a:ext>
            </a:extLst>
          </p:cNvPr>
          <p:cNvSpPr/>
          <p:nvPr/>
        </p:nvSpPr>
        <p:spPr>
          <a:xfrm>
            <a:off x="8251890" y="1269021"/>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8" name="Picture 37" descr="A picture containing text&#10;&#10;Description automatically generated">
            <a:extLst>
              <a:ext uri="{FF2B5EF4-FFF2-40B4-BE49-F238E27FC236}">
                <a16:creationId xmlns:a16="http://schemas.microsoft.com/office/drawing/2014/main" id="{4B0C515C-6003-92A9-96EB-23906F046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782" y="2229853"/>
            <a:ext cx="573635" cy="766740"/>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09293AC1-C65B-CA3B-D8E4-193B1BC14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73" y="1336236"/>
            <a:ext cx="618035" cy="827121"/>
          </a:xfrm>
          <a:prstGeom prst="rect">
            <a:avLst/>
          </a:prstGeom>
        </p:spPr>
      </p:pic>
      <p:pic>
        <p:nvPicPr>
          <p:cNvPr id="40" name="Picture 39" descr="A picture containing icon&#10;&#10;Description automatically generated">
            <a:extLst>
              <a:ext uri="{FF2B5EF4-FFF2-40B4-BE49-F238E27FC236}">
                <a16:creationId xmlns:a16="http://schemas.microsoft.com/office/drawing/2014/main" id="{50E755C7-18AC-8303-07FC-A14627FF8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882" y="3509287"/>
            <a:ext cx="616394" cy="829996"/>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D7204846-C774-0807-41B9-65132A87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044" y="3101630"/>
            <a:ext cx="603015" cy="803024"/>
          </a:xfrm>
          <a:prstGeom prst="rect">
            <a:avLst/>
          </a:prstGeom>
        </p:spPr>
      </p:pic>
      <p:pic>
        <p:nvPicPr>
          <p:cNvPr id="42" name="Picture 41" descr="A picture containing text, furniture, seat, table&#10;&#10;Description automatically generated">
            <a:extLst>
              <a:ext uri="{FF2B5EF4-FFF2-40B4-BE49-F238E27FC236}">
                <a16:creationId xmlns:a16="http://schemas.microsoft.com/office/drawing/2014/main" id="{C45D1DFC-C937-4601-A13F-762FF7AF9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4382" y="2643051"/>
            <a:ext cx="619783" cy="828453"/>
          </a:xfrm>
          <a:prstGeom prst="rect">
            <a:avLst/>
          </a:prstGeom>
        </p:spPr>
      </p:pic>
      <p:pic>
        <p:nvPicPr>
          <p:cNvPr id="43" name="Picture 42" descr="A picture containing text, vector graphics&#10;&#10;Description automatically generated">
            <a:extLst>
              <a:ext uri="{FF2B5EF4-FFF2-40B4-BE49-F238E27FC236}">
                <a16:creationId xmlns:a16="http://schemas.microsoft.com/office/drawing/2014/main" id="{450796B3-9D43-C9CC-1E3B-B21329600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233" y="1766216"/>
            <a:ext cx="615864" cy="816020"/>
          </a:xfrm>
          <a:prstGeom prst="rect">
            <a:avLst/>
          </a:prstGeom>
        </p:spPr>
      </p:pic>
      <p:pic>
        <p:nvPicPr>
          <p:cNvPr id="44" name="Picture 43" descr="Icon&#10;&#10;Description automatically generated">
            <a:extLst>
              <a:ext uri="{FF2B5EF4-FFF2-40B4-BE49-F238E27FC236}">
                <a16:creationId xmlns:a16="http://schemas.microsoft.com/office/drawing/2014/main" id="{B266E663-5560-30D7-5383-9C62E21FCB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3748" y="3954346"/>
            <a:ext cx="604722" cy="823780"/>
          </a:xfrm>
          <a:prstGeom prst="rect">
            <a:avLst/>
          </a:prstGeom>
        </p:spPr>
      </p:pic>
      <p:pic>
        <p:nvPicPr>
          <p:cNvPr id="45" name="Picture 44" descr="Shape&#10;&#10;Description automatically generated">
            <a:extLst>
              <a:ext uri="{FF2B5EF4-FFF2-40B4-BE49-F238E27FC236}">
                <a16:creationId xmlns:a16="http://schemas.microsoft.com/office/drawing/2014/main" id="{3436F21D-B646-5216-722B-80948C98A7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1497" y="3084467"/>
            <a:ext cx="604882" cy="827083"/>
          </a:xfrm>
          <a:prstGeom prst="rect">
            <a:avLst/>
          </a:prstGeom>
        </p:spPr>
      </p:pic>
      <p:pic>
        <p:nvPicPr>
          <p:cNvPr id="46" name="Picture 45" descr="Icon&#10;&#10;Description automatically generated">
            <a:extLst>
              <a:ext uri="{FF2B5EF4-FFF2-40B4-BE49-F238E27FC236}">
                <a16:creationId xmlns:a16="http://schemas.microsoft.com/office/drawing/2014/main" id="{31664E46-8D9A-5760-2EDA-30628924F5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85262" y="3516315"/>
            <a:ext cx="608813" cy="822968"/>
          </a:xfrm>
          <a:prstGeom prst="rect">
            <a:avLst/>
          </a:prstGeom>
        </p:spPr>
      </p:pic>
      <p:pic>
        <p:nvPicPr>
          <p:cNvPr id="47" name="Picture 46" descr="Chart&#10;&#10;Description automatically generated with low confidence">
            <a:extLst>
              <a:ext uri="{FF2B5EF4-FFF2-40B4-BE49-F238E27FC236}">
                <a16:creationId xmlns:a16="http://schemas.microsoft.com/office/drawing/2014/main" id="{42641B5C-ABF9-112E-12C6-82E93FA086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51778" y="2198137"/>
            <a:ext cx="610526" cy="822216"/>
          </a:xfrm>
          <a:prstGeom prst="rect">
            <a:avLst/>
          </a:prstGeom>
        </p:spPr>
      </p:pic>
      <p:pic>
        <p:nvPicPr>
          <p:cNvPr id="48" name="Picture 47" descr="A picture containing turner, vector graphics&#10;&#10;Description automatically generated">
            <a:extLst>
              <a:ext uri="{FF2B5EF4-FFF2-40B4-BE49-F238E27FC236}">
                <a16:creationId xmlns:a16="http://schemas.microsoft.com/office/drawing/2014/main" id="{EF0917CC-6E86-4F6D-2D77-4BE41A04E5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2492" y="1749591"/>
            <a:ext cx="610060" cy="820531"/>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E7A9585D-A7C0-7F43-D77C-5904C96CB6D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93792" y="2591782"/>
            <a:ext cx="622478" cy="837219"/>
          </a:xfrm>
          <a:prstGeom prst="rect">
            <a:avLst/>
          </a:prstGeom>
        </p:spPr>
      </p:pic>
      <p:sp>
        <p:nvSpPr>
          <p:cNvPr id="51" name="TextBox 50">
            <a:extLst>
              <a:ext uri="{FF2B5EF4-FFF2-40B4-BE49-F238E27FC236}">
                <a16:creationId xmlns:a16="http://schemas.microsoft.com/office/drawing/2014/main" id="{3C9E1FBC-0DC6-D08C-768F-8DE3CD527139}"/>
              </a:ext>
            </a:extLst>
          </p:cNvPr>
          <p:cNvSpPr txBox="1"/>
          <p:nvPr/>
        </p:nvSpPr>
        <p:spPr>
          <a:xfrm>
            <a:off x="3561654" y="223718"/>
            <a:ext cx="213552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Vowels</a:t>
            </a:r>
            <a:endParaRPr kumimoji="0" lang="en-US"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44213D63-D534-6295-A540-501904EDCFFE}"/>
              </a:ext>
            </a:extLst>
          </p:cNvPr>
          <p:cNvSpPr/>
          <p:nvPr/>
        </p:nvSpPr>
        <p:spPr>
          <a:xfrm>
            <a:off x="4300432" y="1608235"/>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3" name="Picture 2" descr="Icon&#10;&#10;Description automatically generated with medium confidence">
            <a:extLst>
              <a:ext uri="{FF2B5EF4-FFF2-40B4-BE49-F238E27FC236}">
                <a16:creationId xmlns:a16="http://schemas.microsoft.com/office/drawing/2014/main" id="{798ABDE3-E410-81A4-9B8A-7A707C6A1E4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056" y="1629951"/>
            <a:ext cx="605372" cy="817252"/>
          </a:xfrm>
          <a:prstGeom prst="rect">
            <a:avLst/>
          </a:prstGeom>
        </p:spPr>
      </p:pic>
      <p:sp>
        <p:nvSpPr>
          <p:cNvPr id="5" name="Rectangle 4">
            <a:extLst>
              <a:ext uri="{FF2B5EF4-FFF2-40B4-BE49-F238E27FC236}">
                <a16:creationId xmlns:a16="http://schemas.microsoft.com/office/drawing/2014/main" id="{CB120E07-596F-CCE9-0469-9291D69B7005}"/>
              </a:ext>
            </a:extLst>
          </p:cNvPr>
          <p:cNvSpPr/>
          <p:nvPr/>
        </p:nvSpPr>
        <p:spPr>
          <a:xfrm>
            <a:off x="1006934"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6" name="Rectangle 5">
            <a:extLst>
              <a:ext uri="{FF2B5EF4-FFF2-40B4-BE49-F238E27FC236}">
                <a16:creationId xmlns:a16="http://schemas.microsoft.com/office/drawing/2014/main" id="{47DCF4DD-37EF-6915-3C01-FE4303D13C22}"/>
              </a:ext>
            </a:extLst>
          </p:cNvPr>
          <p:cNvSpPr/>
          <p:nvPr/>
        </p:nvSpPr>
        <p:spPr>
          <a:xfrm>
            <a:off x="348972" y="481931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8" name="Picture 7" descr="A picture containing vector graphics&#10;&#10;Description automatically generated">
            <a:extLst>
              <a:ext uri="{FF2B5EF4-FFF2-40B4-BE49-F238E27FC236}">
                <a16:creationId xmlns:a16="http://schemas.microsoft.com/office/drawing/2014/main" id="{31F77C60-4B1E-5836-8897-078B88E25F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1912" y="4852928"/>
            <a:ext cx="608212" cy="807924"/>
          </a:xfrm>
          <a:prstGeom prst="rect">
            <a:avLst/>
          </a:prstGeom>
        </p:spPr>
      </p:pic>
      <p:sp>
        <p:nvSpPr>
          <p:cNvPr id="9" name="Rectangle 8">
            <a:extLst>
              <a:ext uri="{FF2B5EF4-FFF2-40B4-BE49-F238E27FC236}">
                <a16:creationId xmlns:a16="http://schemas.microsoft.com/office/drawing/2014/main" id="{4488CD0D-902E-ADB3-BDB4-CAD8EB34D15C}"/>
              </a:ext>
            </a:extLst>
          </p:cNvPr>
          <p:cNvSpPr/>
          <p:nvPr/>
        </p:nvSpPr>
        <p:spPr>
          <a:xfrm>
            <a:off x="694265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0" name="Rectangle 9">
            <a:extLst>
              <a:ext uri="{FF2B5EF4-FFF2-40B4-BE49-F238E27FC236}">
                <a16:creationId xmlns:a16="http://schemas.microsoft.com/office/drawing/2014/main" id="{6602806E-5F16-8CC9-DC0A-B7B3F351FA50}"/>
              </a:ext>
            </a:extLst>
          </p:cNvPr>
          <p:cNvSpPr/>
          <p:nvPr/>
        </p:nvSpPr>
        <p:spPr>
          <a:xfrm>
            <a:off x="7602877"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sp>
        <p:nvSpPr>
          <p:cNvPr id="11" name="Rectangle 10">
            <a:extLst>
              <a:ext uri="{FF2B5EF4-FFF2-40B4-BE49-F238E27FC236}">
                <a16:creationId xmlns:a16="http://schemas.microsoft.com/office/drawing/2014/main" id="{870965BC-392E-7B27-C1D9-998E6B025645}"/>
              </a:ext>
            </a:extLst>
          </p:cNvPr>
          <p:cNvSpPr/>
          <p:nvPr/>
        </p:nvSpPr>
        <p:spPr>
          <a:xfrm>
            <a:off x="8260839" y="4778126"/>
            <a:ext cx="657962" cy="879722"/>
          </a:xfrm>
          <a:prstGeom prst="rect">
            <a:avLst/>
          </a:prstGeom>
          <a:noFill/>
          <a:ln w="1905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defRPr/>
            </a:pPr>
            <a:endParaRPr lang="en-US" sz="1350">
              <a:solidFill>
                <a:prstClr val="black"/>
              </a:solidFill>
              <a:latin typeface="Calibri" panose="020F0502020204030204"/>
            </a:endParaRPr>
          </a:p>
        </p:txBody>
      </p:sp>
      <p:pic>
        <p:nvPicPr>
          <p:cNvPr id="12" name="Picture 11" descr="A picture containing icon&#10;&#10;Description automatically generated">
            <a:extLst>
              <a:ext uri="{FF2B5EF4-FFF2-40B4-BE49-F238E27FC236}">
                <a16:creationId xmlns:a16="http://schemas.microsoft.com/office/drawing/2014/main" id="{EE04F2DB-3F32-EB8F-2C3C-86C045A96FE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025672" y="4838908"/>
            <a:ext cx="522414" cy="803025"/>
          </a:xfrm>
          <a:prstGeom prst="rect">
            <a:avLst/>
          </a:prstGeom>
        </p:spPr>
      </p:pic>
      <p:pic>
        <p:nvPicPr>
          <p:cNvPr id="26" name="Picture 25" descr="A picture containing circle&#10;&#10;Description automatically generated">
            <a:extLst>
              <a:ext uri="{FF2B5EF4-FFF2-40B4-BE49-F238E27FC236}">
                <a16:creationId xmlns:a16="http://schemas.microsoft.com/office/drawing/2014/main" id="{681138E2-1612-A066-89C4-64931D5594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12459" y="4824381"/>
            <a:ext cx="522414" cy="797055"/>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D53F6F76-393B-F717-459B-F802E1CF5A8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331644" y="4819316"/>
            <a:ext cx="528384" cy="800040"/>
          </a:xfrm>
          <a:prstGeom prst="rect">
            <a:avLst/>
          </a:prstGeom>
        </p:spPr>
      </p:pic>
      <p:sp>
        <p:nvSpPr>
          <p:cNvPr id="4" name="Rectangle 3">
            <a:extLst>
              <a:ext uri="{FF2B5EF4-FFF2-40B4-BE49-F238E27FC236}">
                <a16:creationId xmlns:a16="http://schemas.microsoft.com/office/drawing/2014/main" id="{8EFEE045-3A85-608B-57C5-9F32DC051705}"/>
              </a:ext>
            </a:extLst>
          </p:cNvPr>
          <p:cNvSpPr/>
          <p:nvPr/>
        </p:nvSpPr>
        <p:spPr>
          <a:xfrm>
            <a:off x="319972" y="4822082"/>
            <a:ext cx="1374357"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652D674-8805-FF25-6764-9E42FE6990D9}"/>
              </a:ext>
            </a:extLst>
          </p:cNvPr>
          <p:cNvSpPr/>
          <p:nvPr/>
        </p:nvSpPr>
        <p:spPr>
          <a:xfrm>
            <a:off x="6913513" y="4786223"/>
            <a:ext cx="2028781" cy="879722"/>
          </a:xfrm>
          <a:prstGeom prst="rect">
            <a:avLst/>
          </a:prstGeom>
          <a:noFill/>
          <a:ln w="57150">
            <a:solidFill>
              <a:srgbClr val="E15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EA8186E3-FF0F-9B3F-9F6F-655372CC03E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89403" y="1316468"/>
            <a:ext cx="589893" cy="776853"/>
          </a:xfrm>
          <a:prstGeom prst="rect">
            <a:avLst/>
          </a:prstGeom>
          <a:ln>
            <a:noFill/>
          </a:ln>
        </p:spPr>
      </p:pic>
      <p:pic>
        <p:nvPicPr>
          <p:cNvPr id="30" name="Picture 29">
            <a:extLst>
              <a:ext uri="{FF2B5EF4-FFF2-40B4-BE49-F238E27FC236}">
                <a16:creationId xmlns:a16="http://schemas.microsoft.com/office/drawing/2014/main" id="{EBFADE5C-DBA3-C7E8-9E42-342B4AC7D77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5086" y="4866509"/>
            <a:ext cx="556021" cy="735776"/>
          </a:xfrm>
          <a:prstGeom prst="rect">
            <a:avLst/>
          </a:prstGeom>
          <a:ln w="12700">
            <a:noFill/>
          </a:ln>
        </p:spPr>
      </p:pic>
    </p:spTree>
    <p:extLst>
      <p:ext uri="{BB962C8B-B14F-4D97-AF65-F5344CB8AC3E}">
        <p14:creationId xmlns:p14="http://schemas.microsoft.com/office/powerpoint/2010/main" val="1461844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995</TotalTime>
  <Words>230</Words>
  <Application>Microsoft Macintosh PowerPoint</Application>
  <PresentationFormat>On-screen Show (4:3)</PresentationFormat>
  <Paragraphs>55</Paragraphs>
  <Slides>28</Slides>
  <Notes>20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Pollett</dc:creator>
  <cp:lastModifiedBy>Colleen Pollett</cp:lastModifiedBy>
  <cp:revision>43</cp:revision>
  <dcterms:created xsi:type="dcterms:W3CDTF">2022-06-06T14:24:31Z</dcterms:created>
  <dcterms:modified xsi:type="dcterms:W3CDTF">2022-08-11T16:17:10Z</dcterms:modified>
</cp:coreProperties>
</file>