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8"/>
  </p:notesMasterIdLst>
  <p:sldIdLst>
    <p:sldId id="2247" r:id="rId3"/>
    <p:sldId id="2199" r:id="rId4"/>
    <p:sldId id="3049" r:id="rId5"/>
    <p:sldId id="2248" r:id="rId6"/>
    <p:sldId id="2240" r:id="rId7"/>
    <p:sldId id="2238" r:id="rId8"/>
    <p:sldId id="2241" r:id="rId9"/>
    <p:sldId id="2198" r:id="rId10"/>
    <p:sldId id="4613" r:id="rId11"/>
    <p:sldId id="4633" r:id="rId12"/>
    <p:sldId id="4632" r:id="rId13"/>
    <p:sldId id="4631" r:id="rId14"/>
    <p:sldId id="4614" r:id="rId15"/>
    <p:sldId id="4615" r:id="rId16"/>
    <p:sldId id="4616" r:id="rId17"/>
    <p:sldId id="4617" r:id="rId18"/>
    <p:sldId id="4618" r:id="rId19"/>
    <p:sldId id="4619" r:id="rId20"/>
    <p:sldId id="4620" r:id="rId21"/>
    <p:sldId id="4621" r:id="rId22"/>
    <p:sldId id="4622" r:id="rId23"/>
    <p:sldId id="4623" r:id="rId24"/>
    <p:sldId id="4624" r:id="rId25"/>
    <p:sldId id="4625" r:id="rId26"/>
    <p:sldId id="4626" r:id="rId27"/>
    <p:sldId id="4627" r:id="rId28"/>
    <p:sldId id="4628" r:id="rId29"/>
    <p:sldId id="4630" r:id="rId30"/>
    <p:sldId id="2242" r:id="rId31"/>
    <p:sldId id="2200" r:id="rId32"/>
    <p:sldId id="2201" r:id="rId33"/>
    <p:sldId id="2243" r:id="rId34"/>
    <p:sldId id="2202" r:id="rId35"/>
    <p:sldId id="2244" r:id="rId36"/>
    <p:sldId id="2203" r:id="rId37"/>
    <p:sldId id="3331" r:id="rId38"/>
    <p:sldId id="3507" r:id="rId39"/>
    <p:sldId id="3508" r:id="rId40"/>
    <p:sldId id="3510" r:id="rId41"/>
    <p:sldId id="3509" r:id="rId42"/>
    <p:sldId id="3329" r:id="rId43"/>
    <p:sldId id="3330" r:id="rId44"/>
    <p:sldId id="3520" r:id="rId45"/>
    <p:sldId id="3521" r:id="rId46"/>
    <p:sldId id="3522" r:id="rId47"/>
    <p:sldId id="4645" r:id="rId48"/>
    <p:sldId id="3851" r:id="rId49"/>
    <p:sldId id="3938" r:id="rId50"/>
    <p:sldId id="3939" r:id="rId51"/>
    <p:sldId id="4187" r:id="rId52"/>
    <p:sldId id="2213" r:id="rId53"/>
    <p:sldId id="2214" r:id="rId54"/>
    <p:sldId id="2245" r:id="rId55"/>
    <p:sldId id="2216" r:id="rId56"/>
    <p:sldId id="2250" r:id="rId57"/>
    <p:sldId id="2217" r:id="rId58"/>
    <p:sldId id="368" r:id="rId59"/>
    <p:sldId id="4634" r:id="rId60"/>
    <p:sldId id="4635" r:id="rId61"/>
    <p:sldId id="4636" r:id="rId62"/>
    <p:sldId id="4637" r:id="rId63"/>
    <p:sldId id="4638" r:id="rId64"/>
    <p:sldId id="4639" r:id="rId65"/>
    <p:sldId id="4640" r:id="rId66"/>
    <p:sldId id="4641" r:id="rId67"/>
    <p:sldId id="4642" r:id="rId68"/>
    <p:sldId id="4643" r:id="rId69"/>
    <p:sldId id="4647" r:id="rId70"/>
    <p:sldId id="2370" r:id="rId71"/>
    <p:sldId id="2221" r:id="rId72"/>
    <p:sldId id="2222" r:id="rId73"/>
    <p:sldId id="2224" r:id="rId74"/>
    <p:sldId id="2226" r:id="rId75"/>
    <p:sldId id="2227" r:id="rId76"/>
    <p:sldId id="932" r:id="rId77"/>
    <p:sldId id="935" r:id="rId78"/>
    <p:sldId id="649" r:id="rId79"/>
    <p:sldId id="941" r:id="rId80"/>
    <p:sldId id="2228" r:id="rId81"/>
    <p:sldId id="2125" r:id="rId82"/>
    <p:sldId id="1039" r:id="rId83"/>
    <p:sldId id="947" r:id="rId84"/>
    <p:sldId id="2229" r:id="rId85"/>
    <p:sldId id="2223" r:id="rId86"/>
    <p:sldId id="2230" r:id="rId87"/>
    <p:sldId id="2550" r:id="rId88"/>
    <p:sldId id="2551" r:id="rId89"/>
    <p:sldId id="2552" r:id="rId90"/>
    <p:sldId id="2234" r:id="rId91"/>
    <p:sldId id="2235" r:id="rId92"/>
    <p:sldId id="2158" r:id="rId93"/>
    <p:sldId id="2159" r:id="rId94"/>
    <p:sldId id="2166" r:id="rId95"/>
    <p:sldId id="2225" r:id="rId96"/>
    <p:sldId id="2236"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750"/>
  </p:normalViewPr>
  <p:slideViewPr>
    <p:cSldViewPr snapToGrid="0" snapToObjects="1">
      <p:cViewPr varScale="1">
        <p:scale>
          <a:sx n="92" d="100"/>
          <a:sy n="92" d="100"/>
        </p:scale>
        <p:origin x="184" y="664"/>
      </p:cViewPr>
      <p:guideLst/>
    </p:cSldViewPr>
  </p:slideViewPr>
  <p:notesTextViewPr>
    <p:cViewPr>
      <p:scale>
        <a:sx n="1" d="1"/>
        <a:sy n="1" d="1"/>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9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318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31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932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97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In this case, the silent E is there because English words do not end in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811370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54722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2452470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against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defTabSz="966612">
              <a:defRPr/>
            </a:pPr>
            <a:endParaRPr lang="en-US" dirty="0"/>
          </a:p>
          <a:p>
            <a:endParaRPr lang="en-US" dirty="0"/>
          </a:p>
        </p:txBody>
      </p:sp>
    </p:spTree>
    <p:extLst>
      <p:ext uri="{BB962C8B-B14F-4D97-AF65-F5344CB8AC3E}">
        <p14:creationId xmlns:p14="http://schemas.microsoft.com/office/powerpoint/2010/main" val="1156435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224313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52207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3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93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1140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738614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13416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6983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4288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91291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58157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734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69223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915565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78594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20598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30827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2502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7072103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87</a:t>
            </a:r>
          </a:p>
          <a:p>
            <a:pPr algn="ct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ie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igh</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244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4224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172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789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91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8431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7987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064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2922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9005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0013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6461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319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043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1190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395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3943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1193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612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5C2F9-44E2-3036-E9B4-D79A61C44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507" y="1372151"/>
            <a:ext cx="3098985" cy="4113697"/>
          </a:xfrm>
          <a:prstGeom prst="rect">
            <a:avLst/>
          </a:prstGeom>
          <a:ln w="12700">
            <a:solidFill>
              <a:schemeClr val="tx1"/>
            </a:solidFill>
          </a:ln>
        </p:spPr>
      </p:pic>
    </p:spTree>
    <p:extLst>
      <p:ext uri="{BB962C8B-B14F-4D97-AF65-F5344CB8AC3E}">
        <p14:creationId xmlns:p14="http://schemas.microsoft.com/office/powerpoint/2010/main" val="1933339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F4499A8B-9BFF-2CFD-C0AB-D178B0928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spTree>
    <p:extLst>
      <p:ext uri="{BB962C8B-B14F-4D97-AF65-F5344CB8AC3E}">
        <p14:creationId xmlns:p14="http://schemas.microsoft.com/office/powerpoint/2010/main" val="3411137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3"/>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3998259" y="4491841"/>
            <a:ext cx="387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ger</a:t>
            </a:r>
          </a:p>
        </p:txBody>
      </p:sp>
      <p:pic>
        <p:nvPicPr>
          <p:cNvPr id="8" name="Picture 7">
            <a:extLst>
              <a:ext uri="{FF2B5EF4-FFF2-40B4-BE49-F238E27FC236}">
                <a16:creationId xmlns:a16="http://schemas.microsoft.com/office/drawing/2014/main" id="{2BD47F49-654A-49A7-FB50-04CF97836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spTree>
    <p:extLst>
      <p:ext uri="{BB962C8B-B14F-4D97-AF65-F5344CB8AC3E}">
        <p14:creationId xmlns:p14="http://schemas.microsoft.com/office/powerpoint/2010/main" val="3980380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227BCC7A-079C-01B2-4027-F603A662DE0A}"/>
              </a:ext>
            </a:extLst>
          </p:cNvPr>
          <p:cNvSpPr txBox="1">
            <a:spLocks noChangeArrowheads="1"/>
          </p:cNvSpPr>
          <p:nvPr/>
        </p:nvSpPr>
        <p:spPr bwMode="auto">
          <a:xfrm>
            <a:off x="4123847" y="4917593"/>
            <a:ext cx="3466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fly</a:t>
            </a:r>
          </a:p>
        </p:txBody>
      </p:sp>
      <p:sp>
        <p:nvSpPr>
          <p:cNvPr id="6" name="TextBox 5">
            <a:extLst>
              <a:ext uri="{FF2B5EF4-FFF2-40B4-BE49-F238E27FC236}">
                <a16:creationId xmlns:a16="http://schemas.microsoft.com/office/drawing/2014/main" id="{199B6897-2764-EB39-FBDA-DFFDE7E33EDD}"/>
              </a:ext>
            </a:extLst>
          </p:cNvPr>
          <p:cNvSpPr txBox="1">
            <a:spLocks noChangeArrowheads="1"/>
          </p:cNvSpPr>
          <p:nvPr/>
        </p:nvSpPr>
        <p:spPr bwMode="auto">
          <a:xfrm>
            <a:off x="6765916" y="2886843"/>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3" name="Rectangle 12">
            <a:extLst>
              <a:ext uri="{FF2B5EF4-FFF2-40B4-BE49-F238E27FC236}">
                <a16:creationId xmlns:a16="http://schemas.microsoft.com/office/drawing/2014/main" id="{922BFAE1-5E84-DF8F-D967-D1C3983436D4}"/>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15" name="Picture 14">
            <a:extLst>
              <a:ext uri="{FF2B5EF4-FFF2-40B4-BE49-F238E27FC236}">
                <a16:creationId xmlns:a16="http://schemas.microsoft.com/office/drawing/2014/main" id="{78BDD0E9-13C0-2EA3-CE18-29A185E9F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pic>
        <p:nvPicPr>
          <p:cNvPr id="4" name="Picture 3">
            <a:extLst>
              <a:ext uri="{FF2B5EF4-FFF2-40B4-BE49-F238E27FC236}">
                <a16:creationId xmlns:a16="http://schemas.microsoft.com/office/drawing/2014/main" id="{DB740CD1-DF4C-834E-ABAD-257EC57DB25F}"/>
              </a:ext>
            </a:extLst>
          </p:cNvPr>
          <p:cNvPicPr>
            <a:picLocks noChangeAspect="1"/>
          </p:cNvPicPr>
          <p:nvPr/>
        </p:nvPicPr>
        <p:blipFill>
          <a:blip r:embed="rId3"/>
          <a:stretch>
            <a:fillRect/>
          </a:stretch>
        </p:blipFill>
        <p:spPr>
          <a:xfrm>
            <a:off x="3234325" y="4333393"/>
            <a:ext cx="5245100" cy="584200"/>
          </a:xfrm>
          <a:prstGeom prst="rect">
            <a:avLst/>
          </a:prstGeom>
        </p:spPr>
      </p:pic>
    </p:spTree>
    <p:extLst>
      <p:ext uri="{BB962C8B-B14F-4D97-AF65-F5344CB8AC3E}">
        <p14:creationId xmlns:p14="http://schemas.microsoft.com/office/powerpoint/2010/main" val="1304117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87</a:t>
            </a:r>
          </a:p>
          <a:p>
            <a:pPr algn="ct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ie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igh</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2627413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pic>
        <p:nvPicPr>
          <p:cNvPr id="3" name="Picture 2">
            <a:extLst>
              <a:ext uri="{FF2B5EF4-FFF2-40B4-BE49-F238E27FC236}">
                <a16:creationId xmlns:a16="http://schemas.microsoft.com/office/drawing/2014/main" id="{D8FF0E86-C48B-1A4E-A9BF-34976C0B1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37" y="3274068"/>
            <a:ext cx="2463526" cy="3270167"/>
          </a:xfrm>
          <a:prstGeom prst="rect">
            <a:avLst/>
          </a:prstGeom>
          <a:ln w="12700">
            <a:solidFill>
              <a:schemeClr val="tx1"/>
            </a:solidFill>
          </a:ln>
        </p:spPr>
      </p:pic>
    </p:spTree>
    <p:extLst>
      <p:ext uri="{BB962C8B-B14F-4D97-AF65-F5344CB8AC3E}">
        <p14:creationId xmlns:p14="http://schemas.microsoft.com/office/powerpoint/2010/main" val="3016937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Tree>
    <p:extLst>
      <p:ext uri="{BB962C8B-B14F-4D97-AF65-F5344CB8AC3E}">
        <p14:creationId xmlns:p14="http://schemas.microsoft.com/office/powerpoint/2010/main" val="20198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pic>
        <p:nvPicPr>
          <p:cNvPr id="3" name="Picture 2">
            <a:extLst>
              <a:ext uri="{FF2B5EF4-FFF2-40B4-BE49-F238E27FC236}">
                <a16:creationId xmlns:a16="http://schemas.microsoft.com/office/drawing/2014/main" id="{D8FF0E86-C48B-1A4E-A9BF-34976C0B1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37" y="3274068"/>
            <a:ext cx="2463526" cy="3270167"/>
          </a:xfrm>
          <a:prstGeom prst="rect">
            <a:avLst/>
          </a:prstGeom>
          <a:ln w="12700">
            <a:solidFill>
              <a:schemeClr val="tx1"/>
            </a:solidFill>
          </a:ln>
        </p:spPr>
      </p:pic>
    </p:spTree>
    <p:extLst>
      <p:ext uri="{BB962C8B-B14F-4D97-AF65-F5344CB8AC3E}">
        <p14:creationId xmlns:p14="http://schemas.microsoft.com/office/powerpoint/2010/main" val="1795015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14291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6689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640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518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igh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D210B940-F7B9-37A6-19E8-D11BBC6A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003"/>
            <a:ext cx="2571449" cy="3413428"/>
          </a:xfrm>
          <a:prstGeom prst="rect">
            <a:avLst/>
          </a:prstGeom>
          <a:ln w="12700">
            <a:solidFill>
              <a:schemeClr val="tx1"/>
            </a:solidFill>
          </a:ln>
        </p:spPr>
      </p:pic>
    </p:spTree>
    <p:extLst>
      <p:ext uri="{BB962C8B-B14F-4D97-AF65-F5344CB8AC3E}">
        <p14:creationId xmlns:p14="http://schemas.microsoft.com/office/powerpoint/2010/main" val="284860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519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tie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sight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50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lie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pie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582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bright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sunlight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87</a:t>
            </a:r>
          </a:p>
          <a:p>
            <a:pPr algn="ct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ie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igh</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5C2F9-44E2-3036-E9B4-D79A61C44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507" y="1372151"/>
            <a:ext cx="3098985" cy="4113697"/>
          </a:xfrm>
          <a:prstGeom prst="rect">
            <a:avLst/>
          </a:prstGeom>
          <a:ln w="12700">
            <a:solidFill>
              <a:schemeClr val="tx1"/>
            </a:solidFill>
          </a:ln>
        </p:spPr>
      </p:pic>
    </p:spTree>
    <p:extLst>
      <p:ext uri="{BB962C8B-B14F-4D97-AF65-F5344CB8AC3E}">
        <p14:creationId xmlns:p14="http://schemas.microsoft.com/office/powerpoint/2010/main" val="2216848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F4499A8B-9BFF-2CFD-C0AB-D178B0928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spTree>
    <p:extLst>
      <p:ext uri="{BB962C8B-B14F-4D97-AF65-F5344CB8AC3E}">
        <p14:creationId xmlns:p14="http://schemas.microsoft.com/office/powerpoint/2010/main" val="96559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3"/>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3998259" y="4491841"/>
            <a:ext cx="387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ger</a:t>
            </a:r>
          </a:p>
        </p:txBody>
      </p:sp>
      <p:pic>
        <p:nvPicPr>
          <p:cNvPr id="8" name="Picture 7">
            <a:extLst>
              <a:ext uri="{FF2B5EF4-FFF2-40B4-BE49-F238E27FC236}">
                <a16:creationId xmlns:a16="http://schemas.microsoft.com/office/drawing/2014/main" id="{2BD47F49-654A-49A7-FB50-04CF97836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spTree>
    <p:extLst>
      <p:ext uri="{BB962C8B-B14F-4D97-AF65-F5344CB8AC3E}">
        <p14:creationId xmlns:p14="http://schemas.microsoft.com/office/powerpoint/2010/main" val="1276200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227BCC7A-079C-01B2-4027-F603A662DE0A}"/>
              </a:ext>
            </a:extLst>
          </p:cNvPr>
          <p:cNvSpPr txBox="1">
            <a:spLocks noChangeArrowheads="1"/>
          </p:cNvSpPr>
          <p:nvPr/>
        </p:nvSpPr>
        <p:spPr bwMode="auto">
          <a:xfrm>
            <a:off x="4123847" y="4917593"/>
            <a:ext cx="3466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fly</a:t>
            </a:r>
          </a:p>
        </p:txBody>
      </p:sp>
      <p:sp>
        <p:nvSpPr>
          <p:cNvPr id="6" name="TextBox 5">
            <a:extLst>
              <a:ext uri="{FF2B5EF4-FFF2-40B4-BE49-F238E27FC236}">
                <a16:creationId xmlns:a16="http://schemas.microsoft.com/office/drawing/2014/main" id="{199B6897-2764-EB39-FBDA-DFFDE7E33EDD}"/>
              </a:ext>
            </a:extLst>
          </p:cNvPr>
          <p:cNvSpPr txBox="1">
            <a:spLocks noChangeArrowheads="1"/>
          </p:cNvSpPr>
          <p:nvPr/>
        </p:nvSpPr>
        <p:spPr bwMode="auto">
          <a:xfrm>
            <a:off x="6765916" y="2886843"/>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3" name="Rectangle 12">
            <a:extLst>
              <a:ext uri="{FF2B5EF4-FFF2-40B4-BE49-F238E27FC236}">
                <a16:creationId xmlns:a16="http://schemas.microsoft.com/office/drawing/2014/main" id="{922BFAE1-5E84-DF8F-D967-D1C3983436D4}"/>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15" name="Picture 14">
            <a:extLst>
              <a:ext uri="{FF2B5EF4-FFF2-40B4-BE49-F238E27FC236}">
                <a16:creationId xmlns:a16="http://schemas.microsoft.com/office/drawing/2014/main" id="{78BDD0E9-13C0-2EA3-CE18-29A185E9F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00" y="296135"/>
            <a:ext cx="2596227" cy="3446319"/>
          </a:xfrm>
          <a:prstGeom prst="rect">
            <a:avLst/>
          </a:prstGeom>
          <a:ln w="12700">
            <a:solidFill>
              <a:schemeClr val="tx1"/>
            </a:solidFill>
          </a:ln>
        </p:spPr>
      </p:pic>
      <p:pic>
        <p:nvPicPr>
          <p:cNvPr id="4" name="Picture 3">
            <a:extLst>
              <a:ext uri="{FF2B5EF4-FFF2-40B4-BE49-F238E27FC236}">
                <a16:creationId xmlns:a16="http://schemas.microsoft.com/office/drawing/2014/main" id="{DB740CD1-DF4C-834E-ABAD-257EC57DB25F}"/>
              </a:ext>
            </a:extLst>
          </p:cNvPr>
          <p:cNvPicPr>
            <a:picLocks noChangeAspect="1"/>
          </p:cNvPicPr>
          <p:nvPr/>
        </p:nvPicPr>
        <p:blipFill>
          <a:blip r:embed="rId3"/>
          <a:stretch>
            <a:fillRect/>
          </a:stretch>
        </p:blipFill>
        <p:spPr>
          <a:xfrm>
            <a:off x="3234325" y="4333393"/>
            <a:ext cx="5245100" cy="584200"/>
          </a:xfrm>
          <a:prstGeom prst="rect">
            <a:avLst/>
          </a:prstGeom>
        </p:spPr>
      </p:pic>
    </p:spTree>
    <p:extLst>
      <p:ext uri="{BB962C8B-B14F-4D97-AF65-F5344CB8AC3E}">
        <p14:creationId xmlns:p14="http://schemas.microsoft.com/office/powerpoint/2010/main" val="2850041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843008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pic>
        <p:nvPicPr>
          <p:cNvPr id="3" name="Picture 2">
            <a:extLst>
              <a:ext uri="{FF2B5EF4-FFF2-40B4-BE49-F238E27FC236}">
                <a16:creationId xmlns:a16="http://schemas.microsoft.com/office/drawing/2014/main" id="{D8FF0E86-C48B-1A4E-A9BF-34976C0B1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37" y="3274068"/>
            <a:ext cx="2463526" cy="3270167"/>
          </a:xfrm>
          <a:prstGeom prst="rect">
            <a:avLst/>
          </a:prstGeom>
          <a:ln w="12700">
            <a:solidFill>
              <a:schemeClr val="tx1"/>
            </a:solidFill>
          </a:ln>
        </p:spPr>
      </p:pic>
    </p:spTree>
    <p:extLst>
      <p:ext uri="{BB962C8B-B14F-4D97-AF65-F5344CB8AC3E}">
        <p14:creationId xmlns:p14="http://schemas.microsoft.com/office/powerpoint/2010/main" val="3411469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Tree>
    <p:extLst>
      <p:ext uri="{BB962C8B-B14F-4D97-AF65-F5344CB8AC3E}">
        <p14:creationId xmlns:p14="http://schemas.microsoft.com/office/powerpoint/2010/main" val="21474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pic>
        <p:nvPicPr>
          <p:cNvPr id="3" name="Picture 2">
            <a:extLst>
              <a:ext uri="{FF2B5EF4-FFF2-40B4-BE49-F238E27FC236}">
                <a16:creationId xmlns:a16="http://schemas.microsoft.com/office/drawing/2014/main" id="{D8FF0E86-C48B-1A4E-A9BF-34976C0B1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237" y="3274068"/>
            <a:ext cx="2463526" cy="3270167"/>
          </a:xfrm>
          <a:prstGeom prst="rect">
            <a:avLst/>
          </a:prstGeom>
          <a:ln w="12700">
            <a:solidFill>
              <a:schemeClr val="tx1"/>
            </a:solidFill>
          </a:ln>
        </p:spPr>
      </p:pic>
    </p:spTree>
    <p:extLst>
      <p:ext uri="{BB962C8B-B14F-4D97-AF65-F5344CB8AC3E}">
        <p14:creationId xmlns:p14="http://schemas.microsoft.com/office/powerpoint/2010/main" val="13500200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36785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313605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640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518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igh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D210B940-F7B9-37A6-19E8-D11BBC6A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003"/>
            <a:ext cx="2571449" cy="3413428"/>
          </a:xfrm>
          <a:prstGeom prst="rect">
            <a:avLst/>
          </a:prstGeom>
          <a:ln w="12700">
            <a:solidFill>
              <a:schemeClr val="tx1"/>
            </a:solidFill>
          </a:ln>
        </p:spPr>
      </p:pic>
    </p:spTree>
    <p:extLst>
      <p:ext uri="{BB962C8B-B14F-4D97-AF65-F5344CB8AC3E}">
        <p14:creationId xmlns:p14="http://schemas.microsoft.com/office/powerpoint/2010/main" val="32844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tie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389418" y="1948974"/>
            <a:ext cx="3048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lie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29505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might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389420" y="3949793"/>
            <a:ext cx="3048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night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614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above</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49794"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5434850"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C85D1ABE-1D40-B749-8B26-063D96E64620}"/>
              </a:ext>
            </a:extLst>
          </p:cNvPr>
          <p:cNvSpPr/>
          <p:nvPr/>
        </p:nvSpPr>
        <p:spPr>
          <a:xfrm>
            <a:off x="2443863" y="41405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62C248F-9954-B043-802C-25C8AE612061}"/>
              </a:ext>
            </a:extLst>
          </p:cNvPr>
          <p:cNvSpPr/>
          <p:nvPr/>
        </p:nvSpPr>
        <p:spPr>
          <a:xfrm>
            <a:off x="4377645"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47495F3A-9F2B-0142-875D-46C869583B5E}"/>
              </a:ext>
            </a:extLst>
          </p:cNvPr>
          <p:cNvSpPr/>
          <p:nvPr/>
        </p:nvSpPr>
        <p:spPr>
          <a:xfrm>
            <a:off x="6282369"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A94C0B-6BC8-5842-8DC9-6715BA4F7F2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64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among</a:t>
            </a:r>
          </a:p>
        </p:txBody>
      </p:sp>
      <p:sp>
        <p:nvSpPr>
          <p:cNvPr id="2" name="Rectangle 1">
            <a:extLst>
              <a:ext uri="{FF2B5EF4-FFF2-40B4-BE49-F238E27FC236}">
                <a16:creationId xmlns:a16="http://schemas.microsoft.com/office/drawing/2014/main" id="{4AF847E3-A911-4C0F-B6A2-9334BB260FA4}"/>
              </a:ext>
            </a:extLst>
          </p:cNvPr>
          <p:cNvSpPr/>
          <p:nvPr/>
        </p:nvSpPr>
        <p:spPr>
          <a:xfrm>
            <a:off x="344439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60712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439BC12-1F99-8C48-AA8E-FA8B7DF51554}"/>
              </a:ext>
            </a:extLst>
          </p:cNvPr>
          <p:cNvSpPr/>
          <p:nvPr/>
        </p:nvSpPr>
        <p:spPr>
          <a:xfrm>
            <a:off x="2124114"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92ECCC02-173B-5C48-80CB-3FB7BF22B1C0}"/>
              </a:ext>
            </a:extLst>
          </p:cNvPr>
          <p:cNvSpPr/>
          <p:nvPr/>
        </p:nvSpPr>
        <p:spPr>
          <a:xfrm>
            <a:off x="4520511"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021E67C-254F-7ADD-96E6-08348B6CFD4E}"/>
              </a:ext>
            </a:extLst>
          </p:cNvPr>
          <p:cNvCxnSpPr>
            <a:cxnSpLocks/>
          </p:cNvCxnSpPr>
          <p:nvPr/>
        </p:nvCxnSpPr>
        <p:spPr>
          <a:xfrm>
            <a:off x="5484567" y="3929332"/>
            <a:ext cx="1813380"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C80B48-F270-9091-B8FB-3570A699AB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57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a:t>
            </a:r>
          </a:p>
        </p:txBody>
      </p:sp>
      <p:sp>
        <p:nvSpPr>
          <p:cNvPr id="2" name="Rectangle 1">
            <a:extLst>
              <a:ext uri="{FF2B5EF4-FFF2-40B4-BE49-F238E27FC236}">
                <a16:creationId xmlns:a16="http://schemas.microsoft.com/office/drawing/2014/main" id="{4AF847E3-A911-4C0F-B6A2-9334BB260FA4}"/>
              </a:ext>
            </a:extLst>
          </p:cNvPr>
          <p:cNvSpPr/>
          <p:nvPr/>
        </p:nvSpPr>
        <p:spPr>
          <a:xfrm>
            <a:off x="3674185"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6023730"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BB7EB0A1-64F7-AF49-A9AF-1443DB72C581}"/>
              </a:ext>
            </a:extLst>
          </p:cNvPr>
          <p:cNvSpPr/>
          <p:nvPr/>
        </p:nvSpPr>
        <p:spPr>
          <a:xfrm>
            <a:off x="2615856"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A660694-96AE-C54E-BE02-B120A4370E95}"/>
              </a:ext>
            </a:extLst>
          </p:cNvPr>
          <p:cNvSpPr/>
          <p:nvPr/>
        </p:nvSpPr>
        <p:spPr>
          <a:xfrm>
            <a:off x="4862988" y="41034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A8BF9E-5F32-7C4B-A797-5CC61814B7CD}"/>
              </a:ext>
            </a:extLst>
          </p:cNvPr>
          <p:cNvCxnSpPr>
            <a:cxnSpLocks/>
          </p:cNvCxnSpPr>
          <p:nvPr/>
        </p:nvCxnSpPr>
        <p:spPr>
          <a:xfrm>
            <a:off x="4678680" y="3992332"/>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6B7E99-CC05-9824-D217-1FB44AB4079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768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against</a:t>
            </a:r>
          </a:p>
        </p:txBody>
      </p:sp>
      <p:sp>
        <p:nvSpPr>
          <p:cNvPr id="3" name="Rectangle 2">
            <a:extLst>
              <a:ext uri="{FF2B5EF4-FFF2-40B4-BE49-F238E27FC236}">
                <a16:creationId xmlns:a16="http://schemas.microsoft.com/office/drawing/2014/main" id="{AFC43127-BAFC-4319-B247-D62BD464FD83}"/>
              </a:ext>
            </a:extLst>
          </p:cNvPr>
          <p:cNvSpPr/>
          <p:nvPr/>
        </p:nvSpPr>
        <p:spPr>
          <a:xfrm>
            <a:off x="6893253"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CAA23-A951-CC41-B8E6-6E5D95AD5230}"/>
              </a:ext>
            </a:extLst>
          </p:cNvPr>
          <p:cNvSpPr/>
          <p:nvPr/>
        </p:nvSpPr>
        <p:spPr>
          <a:xfrm>
            <a:off x="3126196"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BC44BD-19E3-1E48-BAFE-B7004BC5371C}"/>
              </a:ext>
            </a:extLst>
          </p:cNvPr>
          <p:cNvSpPr/>
          <p:nvPr/>
        </p:nvSpPr>
        <p:spPr>
          <a:xfrm>
            <a:off x="5458950"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art 12">
            <a:extLst>
              <a:ext uri="{FF2B5EF4-FFF2-40B4-BE49-F238E27FC236}">
                <a16:creationId xmlns:a16="http://schemas.microsoft.com/office/drawing/2014/main" id="{92C8B633-5D8B-8549-BBB8-5658A8918FDF}"/>
              </a:ext>
            </a:extLst>
          </p:cNvPr>
          <p:cNvSpPr/>
          <p:nvPr/>
        </p:nvSpPr>
        <p:spPr>
          <a:xfrm>
            <a:off x="2067867"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8AE41F4-591A-6346-B05E-3B5722BF8119}"/>
              </a:ext>
            </a:extLst>
          </p:cNvPr>
          <p:cNvSpPr/>
          <p:nvPr/>
        </p:nvSpPr>
        <p:spPr>
          <a:xfrm>
            <a:off x="4226510"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E0E93-3141-EF45-BBCA-94996CFC0E08}"/>
              </a:ext>
            </a:extLst>
          </p:cNvPr>
          <p:cNvSpPr/>
          <p:nvPr/>
        </p:nvSpPr>
        <p:spPr>
          <a:xfrm>
            <a:off x="6174716"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E4A05FE2-DF3C-1945-862A-A785F0311D28}"/>
              </a:ext>
            </a:extLst>
          </p:cNvPr>
          <p:cNvCxnSpPr>
            <a:cxnSpLocks/>
          </p:cNvCxnSpPr>
          <p:nvPr/>
        </p:nvCxnSpPr>
        <p:spPr>
          <a:xfrm>
            <a:off x="4086423" y="4189450"/>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C75FEF-6E5A-35C3-C722-8DD0D48D88E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471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always</a:t>
            </a:r>
          </a:p>
        </p:txBody>
      </p:sp>
      <p:sp>
        <p:nvSpPr>
          <p:cNvPr id="2" name="Rectangle 1">
            <a:extLst>
              <a:ext uri="{FF2B5EF4-FFF2-40B4-BE49-F238E27FC236}">
                <a16:creationId xmlns:a16="http://schemas.microsoft.com/office/drawing/2014/main" id="{4AF847E3-A911-4C0F-B6A2-9334BB260FA4}"/>
              </a:ext>
            </a:extLst>
          </p:cNvPr>
          <p:cNvSpPr/>
          <p:nvPr/>
        </p:nvSpPr>
        <p:spPr>
          <a:xfrm>
            <a:off x="2964124"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EB7E2190-00DD-41CC-AEC6-BF84D4FDBDAF}"/>
              </a:ext>
            </a:extLst>
          </p:cNvPr>
          <p:cNvSpPr/>
          <p:nvPr/>
        </p:nvSpPr>
        <p:spPr>
          <a:xfrm>
            <a:off x="3780850"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Heart 11">
            <a:extLst>
              <a:ext uri="{FF2B5EF4-FFF2-40B4-BE49-F238E27FC236}">
                <a16:creationId xmlns:a16="http://schemas.microsoft.com/office/drawing/2014/main" id="{CFDE39D6-822B-9042-A23E-3ACF9301EAD2}"/>
              </a:ext>
            </a:extLst>
          </p:cNvPr>
          <p:cNvSpPr/>
          <p:nvPr/>
        </p:nvSpPr>
        <p:spPr>
          <a:xfrm>
            <a:off x="2117107"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40800CF6-F854-F149-B652-5FCCE5FBADD5}"/>
              </a:ext>
            </a:extLst>
          </p:cNvPr>
          <p:cNvSpPr/>
          <p:nvPr/>
        </p:nvSpPr>
        <p:spPr>
          <a:xfrm>
            <a:off x="5230764"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EE9E1F71-2E86-4958-B983-B9CD13C5E371}"/>
              </a:ext>
            </a:extLst>
          </p:cNvPr>
          <p:cNvSpPr/>
          <p:nvPr/>
        </p:nvSpPr>
        <p:spPr>
          <a:xfrm>
            <a:off x="6562770"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8" name="Straight Connector 7">
            <a:extLst>
              <a:ext uri="{FF2B5EF4-FFF2-40B4-BE49-F238E27FC236}">
                <a16:creationId xmlns:a16="http://schemas.microsoft.com/office/drawing/2014/main" id="{F01AFA73-9A82-8307-F703-04FB9F3FDFBE}"/>
              </a:ext>
            </a:extLst>
          </p:cNvPr>
          <p:cNvCxnSpPr>
            <a:cxnSpLocks/>
          </p:cNvCxnSpPr>
          <p:nvPr/>
        </p:nvCxnSpPr>
        <p:spPr>
          <a:xfrm>
            <a:off x="4981179"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0F29B2-D45C-FE1C-C101-363CB2684EE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50EAF74A-28E3-FD52-876D-D9DCC0C9437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544524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almost</a:t>
            </a:r>
          </a:p>
        </p:txBody>
      </p:sp>
      <p:sp>
        <p:nvSpPr>
          <p:cNvPr id="2" name="Rectangle 1">
            <a:extLst>
              <a:ext uri="{FF2B5EF4-FFF2-40B4-BE49-F238E27FC236}">
                <a16:creationId xmlns:a16="http://schemas.microsoft.com/office/drawing/2014/main" id="{4AF847E3-A911-4C0F-B6A2-9334BB260FA4}"/>
              </a:ext>
            </a:extLst>
          </p:cNvPr>
          <p:cNvSpPr/>
          <p:nvPr/>
        </p:nvSpPr>
        <p:spPr>
          <a:xfrm>
            <a:off x="316513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4018184"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F6ECD8-CEB8-42FE-BD93-0C363EF8AF5F}"/>
              </a:ext>
            </a:extLst>
          </p:cNvPr>
          <p:cNvSpPr/>
          <p:nvPr/>
        </p:nvSpPr>
        <p:spPr>
          <a:xfrm>
            <a:off x="513662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C613BCE-6362-1246-87CE-976E0C8A85B4}"/>
              </a:ext>
            </a:extLst>
          </p:cNvPr>
          <p:cNvSpPr/>
          <p:nvPr/>
        </p:nvSpPr>
        <p:spPr>
          <a:xfrm>
            <a:off x="2334574" y="4016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393C72-4B37-FD40-8FF1-25ED3DF908AB}"/>
              </a:ext>
            </a:extLst>
          </p:cNvPr>
          <p:cNvSpPr/>
          <p:nvPr/>
        </p:nvSpPr>
        <p:spPr>
          <a:xfrm>
            <a:off x="5935034"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55BA94-D68D-3B4F-854F-1E7A5A000B56}"/>
              </a:ext>
            </a:extLst>
          </p:cNvPr>
          <p:cNvSpPr/>
          <p:nvPr/>
        </p:nvSpPr>
        <p:spPr>
          <a:xfrm>
            <a:off x="6672479"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6C65596-112A-A1FE-0EB0-9649DD966FE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0C9E4F4F-0997-6CAA-96E8-0F87E8322A5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167440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 you always fight for the last slice of pie?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0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are almost done fixing the bright lights.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She tried to help because it was the right thing to do.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2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8400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Right Job</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Curt is a pilot. This means he must fly planes for work. He sports a white shirt and a necktie when he is on the plane. He has been flying for a long time. Sometimes Curt must fly at night when there is no light in the sky.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night, everyone on the plane is asleep and it is silent. This is peaceful, but sometimes it gets boring. Curt prefers to fly in the daylight. This is when he can see the land below and talk to people.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Curt also likes seeing the sights in the places he goes. He delights in exploring the parks, theaters, and stores wherever his flights take him. But what he likes best is being high up in the sky. Being a pilot is the right job for Curt!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984</TotalTime>
  <Words>1200</Words>
  <Application>Microsoft Macintosh PowerPoint</Application>
  <PresentationFormat>On-screen Show (4:3)</PresentationFormat>
  <Paragraphs>214</Paragraphs>
  <Slides>95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95</vt:i4>
      </vt:variant>
    </vt:vector>
  </HeadingPairs>
  <TitlesOfParts>
    <vt:vector size="101"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2022-08-02T20:38:17Z</dcterms:modified>
</cp:coreProperties>
</file>