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100"/>
  </p:notesMasterIdLst>
  <p:sldIdLst>
    <p:sldId id="2247" r:id="rId3"/>
    <p:sldId id="2199" r:id="rId4"/>
    <p:sldId id="3049" r:id="rId5"/>
    <p:sldId id="2248" r:id="rId6"/>
    <p:sldId id="2240" r:id="rId7"/>
    <p:sldId id="2238" r:id="rId8"/>
    <p:sldId id="2241" r:id="rId9"/>
    <p:sldId id="2198" r:id="rId10"/>
    <p:sldId id="4591" r:id="rId11"/>
    <p:sldId id="4612" r:id="rId12"/>
    <p:sldId id="4611" r:id="rId13"/>
    <p:sldId id="4610" r:id="rId14"/>
    <p:sldId id="4592" r:id="rId15"/>
    <p:sldId id="4593" r:id="rId16"/>
    <p:sldId id="4594" r:id="rId17"/>
    <p:sldId id="4595" r:id="rId18"/>
    <p:sldId id="4596" r:id="rId19"/>
    <p:sldId id="4597" r:id="rId20"/>
    <p:sldId id="4598" r:id="rId21"/>
    <p:sldId id="4599" r:id="rId22"/>
    <p:sldId id="4600" r:id="rId23"/>
    <p:sldId id="4601" r:id="rId24"/>
    <p:sldId id="4602" r:id="rId25"/>
    <p:sldId id="4603" r:id="rId26"/>
    <p:sldId id="4605" r:id="rId27"/>
    <p:sldId id="4606" r:id="rId28"/>
    <p:sldId id="4607" r:id="rId29"/>
    <p:sldId id="4608" r:id="rId30"/>
    <p:sldId id="4609" r:id="rId31"/>
    <p:sldId id="2242" r:id="rId32"/>
    <p:sldId id="2200" r:id="rId33"/>
    <p:sldId id="2201" r:id="rId34"/>
    <p:sldId id="2243" r:id="rId35"/>
    <p:sldId id="2202" r:id="rId36"/>
    <p:sldId id="2244" r:id="rId37"/>
    <p:sldId id="2203" r:id="rId38"/>
    <p:sldId id="3328" r:id="rId39"/>
    <p:sldId id="3496" r:id="rId40"/>
    <p:sldId id="3497" r:id="rId41"/>
    <p:sldId id="3499" r:id="rId42"/>
    <p:sldId id="3326" r:id="rId43"/>
    <p:sldId id="3327" r:id="rId44"/>
    <p:sldId id="3504" r:id="rId45"/>
    <p:sldId id="3500" r:id="rId46"/>
    <p:sldId id="3501" r:id="rId47"/>
    <p:sldId id="3505" r:id="rId48"/>
    <p:sldId id="3502" r:id="rId49"/>
    <p:sldId id="3503" r:id="rId50"/>
    <p:sldId id="3506" r:id="rId51"/>
    <p:sldId id="3850" r:id="rId52"/>
    <p:sldId id="3935" r:id="rId53"/>
    <p:sldId id="3936" r:id="rId54"/>
    <p:sldId id="3937" r:id="rId55"/>
    <p:sldId id="2213" r:id="rId56"/>
    <p:sldId id="2214" r:id="rId57"/>
    <p:sldId id="2245" r:id="rId58"/>
    <p:sldId id="2216" r:id="rId59"/>
    <p:sldId id="2250" r:id="rId60"/>
    <p:sldId id="2217" r:id="rId61"/>
    <p:sldId id="368" r:id="rId62"/>
    <p:sldId id="4616" r:id="rId63"/>
    <p:sldId id="4617" r:id="rId64"/>
    <p:sldId id="4618" r:id="rId65"/>
    <p:sldId id="4619" r:id="rId66"/>
    <p:sldId id="4620" r:id="rId67"/>
    <p:sldId id="4621" r:id="rId68"/>
    <p:sldId id="4622" r:id="rId69"/>
    <p:sldId id="4623" r:id="rId70"/>
    <p:sldId id="4624" r:id="rId71"/>
    <p:sldId id="4627" r:id="rId72"/>
    <p:sldId id="2371" r:id="rId73"/>
    <p:sldId id="2221" r:id="rId74"/>
    <p:sldId id="2222" r:id="rId75"/>
    <p:sldId id="2224" r:id="rId76"/>
    <p:sldId id="2226" r:id="rId77"/>
    <p:sldId id="2227" r:id="rId78"/>
    <p:sldId id="929" r:id="rId79"/>
    <p:sldId id="1045" r:id="rId80"/>
    <p:sldId id="932" r:id="rId81"/>
    <p:sldId id="935" r:id="rId82"/>
    <p:sldId id="2228" r:id="rId83"/>
    <p:sldId id="2125" r:id="rId84"/>
    <p:sldId id="649" r:id="rId85"/>
    <p:sldId id="941" r:id="rId86"/>
    <p:sldId id="2229" r:id="rId87"/>
    <p:sldId id="2223" r:id="rId88"/>
    <p:sldId id="2230" r:id="rId89"/>
    <p:sldId id="2547" r:id="rId90"/>
    <p:sldId id="2548" r:id="rId91"/>
    <p:sldId id="2549" r:id="rId92"/>
    <p:sldId id="2234" r:id="rId93"/>
    <p:sldId id="2235" r:id="rId94"/>
    <p:sldId id="2158" r:id="rId95"/>
    <p:sldId id="2159" r:id="rId96"/>
    <p:sldId id="2166" r:id="rId97"/>
    <p:sldId id="2225" r:id="rId98"/>
    <p:sldId id="2236"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67"/>
  </p:normalViewPr>
  <p:slideViewPr>
    <p:cSldViewPr snapToGrid="0" snapToObjects="1">
      <p:cViewPr varScale="1">
        <p:scale>
          <a:sx n="76" d="100"/>
          <a:sy n="76" d="100"/>
        </p:scale>
        <p:origin x="200" y="91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6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31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66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39498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6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56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2936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130205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41056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119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84607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23876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80064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36926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63297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895454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92510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36258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27556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2824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8107371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86</a:t>
            </a:r>
          </a:p>
          <a:p>
            <a:pPr algn="ctr"/>
            <a:r>
              <a:rPr lang="en-US" sz="6000" b="1" dirty="0" err="1">
                <a:solidFill>
                  <a:srgbClr val="E05436"/>
                </a:solidFill>
                <a:latin typeface="Century Gothic" panose="020B0502020202020204" pitchFamily="34" charset="0"/>
              </a:rPr>
              <a:t>oa</a:t>
            </a:r>
            <a:r>
              <a:rPr lang="en-US" sz="6000" b="1" dirty="0">
                <a:solidFill>
                  <a:srgbClr val="E05436"/>
                </a:solidFill>
                <a:latin typeface="Century Gothic" panose="020B0502020202020204" pitchFamily="34" charset="0"/>
              </a:rPr>
              <a:t>, ow, </a:t>
            </a:r>
            <a:r>
              <a:rPr lang="en-US" sz="6000" b="1" dirty="0" err="1">
                <a:solidFill>
                  <a:srgbClr val="E05436"/>
                </a:solidFill>
                <a:latin typeface="Century Gothic" panose="020B0502020202020204" pitchFamily="34" charset="0"/>
              </a:rPr>
              <a:t>oe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ō</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751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001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6176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0948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184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0200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1957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9506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661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716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4179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7416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2444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8052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8493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1853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34269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4585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7478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060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94181-1E28-0DF7-C8F3-E4CACEE34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67" y="1250770"/>
            <a:ext cx="3281866" cy="4356459"/>
          </a:xfrm>
          <a:prstGeom prst="rect">
            <a:avLst/>
          </a:prstGeom>
          <a:ln w="12700">
            <a:solidFill>
              <a:schemeClr val="tx1"/>
            </a:solidFill>
          </a:ln>
        </p:spPr>
      </p:pic>
    </p:spTree>
    <p:extLst>
      <p:ext uri="{BB962C8B-B14F-4D97-AF65-F5344CB8AC3E}">
        <p14:creationId xmlns:p14="http://schemas.microsoft.com/office/powerpoint/2010/main" val="3458920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14" name="Picture 13">
            <a:extLst>
              <a:ext uri="{FF2B5EF4-FFF2-40B4-BE49-F238E27FC236}">
                <a16:creationId xmlns:a16="http://schemas.microsoft.com/office/drawing/2014/main" id="{3536F798-28FA-4E15-985D-D6A1EDDD4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2898670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zy</a:t>
            </a:r>
          </a:p>
        </p:txBody>
      </p:sp>
      <p:pic>
        <p:nvPicPr>
          <p:cNvPr id="7" name="Picture 6">
            <a:extLst>
              <a:ext uri="{FF2B5EF4-FFF2-40B4-BE49-F238E27FC236}">
                <a16:creationId xmlns:a16="http://schemas.microsoft.com/office/drawing/2014/main" id="{5108F16E-972B-710A-2DD0-E4ACFFDEA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2183716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86</a:t>
            </a:r>
          </a:p>
          <a:p>
            <a:pPr algn="ctr"/>
            <a:r>
              <a:rPr lang="en-US" sz="4800" b="1" dirty="0" err="1">
                <a:solidFill>
                  <a:srgbClr val="E05436"/>
                </a:solidFill>
                <a:latin typeface="Century Gothic" panose="020B0502020202020204" pitchFamily="34" charset="0"/>
              </a:rPr>
              <a:t>oa</a:t>
            </a:r>
            <a:r>
              <a:rPr lang="en-US" sz="4800" b="1" dirty="0">
                <a:solidFill>
                  <a:srgbClr val="E05436"/>
                </a:solidFill>
                <a:latin typeface="Century Gothic" panose="020B0502020202020204" pitchFamily="34" charset="0"/>
              </a:rPr>
              <a:t>, ow, </a:t>
            </a:r>
            <a:r>
              <a:rPr lang="en-US" sz="4800" b="1" dirty="0" err="1">
                <a:solidFill>
                  <a:srgbClr val="E05436"/>
                </a:solidFill>
                <a:latin typeface="Century Gothic" panose="020B0502020202020204" pitchFamily="34" charset="0"/>
              </a:rPr>
              <a:t>oe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250163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741222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11127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5139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292470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383253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bowl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9093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63347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707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71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59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46;p36">
            <a:extLst>
              <a:ext uri="{FF2B5EF4-FFF2-40B4-BE49-F238E27FC236}">
                <a16:creationId xmlns:a16="http://schemas.microsoft.com/office/drawing/2014/main" id="{24E623C7-5E8E-E6B8-A4D1-166555397F78}"/>
              </a:ext>
            </a:extLst>
          </p:cNvPr>
          <p:cNvSpPr txBox="1"/>
          <p:nvPr/>
        </p:nvSpPr>
        <p:spPr>
          <a:xfrm>
            <a:off x="291429" y="1948974"/>
            <a:ext cx="33462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road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8;p36">
            <a:extLst>
              <a:ext uri="{FF2B5EF4-FFF2-40B4-BE49-F238E27FC236}">
                <a16:creationId xmlns:a16="http://schemas.microsoft.com/office/drawing/2014/main" id="{82766C88-D27A-3BD7-3353-CEDA61C9F222}"/>
              </a:ext>
            </a:extLst>
          </p:cNvPr>
          <p:cNvSpPr txBox="1"/>
          <p:nvPr/>
        </p:nvSpPr>
        <p:spPr>
          <a:xfrm>
            <a:off x="4572000" y="1948974"/>
            <a:ext cx="428057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grow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0;p36">
            <a:extLst>
              <a:ext uri="{FF2B5EF4-FFF2-40B4-BE49-F238E27FC236}">
                <a16:creationId xmlns:a16="http://schemas.microsoft.com/office/drawing/2014/main" id="{5D8EC5F0-BF8C-6EDD-11B6-227A831231B6}"/>
              </a:ext>
            </a:extLst>
          </p:cNvPr>
          <p:cNvSpPr txBox="1"/>
          <p:nvPr/>
        </p:nvSpPr>
        <p:spPr>
          <a:xfrm>
            <a:off x="291429" y="3949793"/>
            <a:ext cx="33462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58ED0870-6AC2-E97B-6809-724738B509FD}"/>
              </a:ext>
            </a:extLst>
          </p:cNvPr>
          <p:cNvSpPr txBox="1"/>
          <p:nvPr/>
        </p:nvSpPr>
        <p:spPr>
          <a:xfrm>
            <a:off x="4572000" y="3949793"/>
            <a:ext cx="441157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window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52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boat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coast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coach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894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own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grown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foe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yellow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28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86</a:t>
            </a:r>
          </a:p>
          <a:p>
            <a:pPr algn="ctr"/>
            <a:r>
              <a:rPr lang="en-US" sz="4800" b="1" dirty="0" err="1">
                <a:solidFill>
                  <a:srgbClr val="E05436"/>
                </a:solidFill>
                <a:latin typeface="Century Gothic" panose="020B0502020202020204" pitchFamily="34" charset="0"/>
              </a:rPr>
              <a:t>oa</a:t>
            </a:r>
            <a:r>
              <a:rPr lang="en-US" sz="4800" b="1" dirty="0">
                <a:solidFill>
                  <a:srgbClr val="E05436"/>
                </a:solidFill>
                <a:latin typeface="Century Gothic" panose="020B0502020202020204" pitchFamily="34" charset="0"/>
              </a:rPr>
              <a:t>, ow, </a:t>
            </a:r>
            <a:r>
              <a:rPr lang="en-US" sz="4800" b="1" dirty="0" err="1">
                <a:solidFill>
                  <a:srgbClr val="E05436"/>
                </a:solidFill>
                <a:latin typeface="Century Gothic" panose="020B0502020202020204" pitchFamily="34" charset="0"/>
              </a:rPr>
              <a:t>oe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3962855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2202287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12551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59853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744061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0960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bowl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4358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C9318509-4244-59BE-799B-23EECCA8A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9896" y="3429000"/>
            <a:ext cx="2144208" cy="2846294"/>
          </a:xfrm>
          <a:prstGeom prst="rect">
            <a:avLst/>
          </a:prstGeom>
          <a:ln w="12700">
            <a:solidFill>
              <a:schemeClr val="tx1"/>
            </a:solidFill>
          </a:ln>
        </p:spPr>
      </p:pic>
    </p:spTree>
    <p:extLst>
      <p:ext uri="{BB962C8B-B14F-4D97-AF65-F5344CB8AC3E}">
        <p14:creationId xmlns:p14="http://schemas.microsoft.com/office/powerpoint/2010/main" val="382935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46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816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road</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grow</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38573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yellow</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toe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36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0636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708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very</a:t>
            </a:r>
          </a:p>
        </p:txBody>
      </p:sp>
      <p:sp>
        <p:nvSpPr>
          <p:cNvPr id="2" name="Rectangle 1">
            <a:extLst>
              <a:ext uri="{FF2B5EF4-FFF2-40B4-BE49-F238E27FC236}">
                <a16:creationId xmlns:a16="http://schemas.microsoft.com/office/drawing/2014/main" id="{4AF847E3-A911-4C0F-B6A2-9334BB260FA4}"/>
              </a:ext>
            </a:extLst>
          </p:cNvPr>
          <p:cNvSpPr/>
          <p:nvPr/>
        </p:nvSpPr>
        <p:spPr>
          <a:xfrm>
            <a:off x="3189253" y="3997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4254223" y="4001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48548" y="3997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EAB12F2-F5E9-CD49-A816-266EDA4F36CC}"/>
              </a:ext>
            </a:extLst>
          </p:cNvPr>
          <p:cNvCxnSpPr>
            <a:cxnSpLocks/>
          </p:cNvCxnSpPr>
          <p:nvPr/>
        </p:nvCxnSpPr>
        <p:spPr>
          <a:xfrm>
            <a:off x="4041503" y="3836398"/>
            <a:ext cx="117972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13D6FC9-D218-F52B-6410-8EC88BB7B49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396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64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57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41E001C8-1476-F2FD-91D6-6DBF1C610452}"/>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565768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282C2F51-1A18-52CC-1B7B-36AE62FABEB5}"/>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756471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 will row the boat to the coast again.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9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Take your coat with you, it is very cold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46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77652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coach asks Joe to play a game against Tom.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37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Trip to the Coast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Harvey owns a big yellow boat. Every summer, he takes the boat on a trip to the coast. This time, he wants to bring his friends, Layla and Joe, with him. There is just one problem, Layla can not swim! Layla must be able to swim if she wants to go on the boat.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Layla started swim lessons to grow her skills. She even got a swim coach to teach her. She started slow, but Joe helped her get better. After four weeks of lessons, Layla could swim! Now she could paddle, kick, and float all by herself.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Layla showed Harvey her skills. Harvey was thrilled! The next day, Harvey and Layla and Joe set sail to the coast.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961</TotalTime>
  <Words>1194</Words>
  <Application>Microsoft Macintosh PowerPoint</Application>
  <PresentationFormat>On-screen Show (4:3)</PresentationFormat>
  <Paragraphs>214</Paragraphs>
  <Slides>97</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97</vt:i4>
      </vt:variant>
    </vt:vector>
  </HeadingPairs>
  <TitlesOfParts>
    <vt:vector size="10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43</cp:revision>
  <dcterms:created xsi:type="dcterms:W3CDTF">2022-06-06T14:24:31Z</dcterms:created>
  <dcterms:modified xsi:type="dcterms:W3CDTF">2022-08-02T20:36:26Z</dcterms:modified>
</cp:coreProperties>
</file>