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0"/>
  </p:notesMasterIdLst>
  <p:sldIdLst>
    <p:sldId id="2247" r:id="rId3"/>
    <p:sldId id="2199" r:id="rId4"/>
    <p:sldId id="3049" r:id="rId5"/>
    <p:sldId id="2248" r:id="rId6"/>
    <p:sldId id="2240" r:id="rId7"/>
    <p:sldId id="2238" r:id="rId8"/>
    <p:sldId id="2241" r:id="rId9"/>
    <p:sldId id="2198" r:id="rId10"/>
    <p:sldId id="4534" r:id="rId11"/>
    <p:sldId id="4552" r:id="rId12"/>
    <p:sldId id="4551" r:id="rId13"/>
    <p:sldId id="4535" r:id="rId14"/>
    <p:sldId id="4536" r:id="rId15"/>
    <p:sldId id="4537" r:id="rId16"/>
    <p:sldId id="4538" r:id="rId17"/>
    <p:sldId id="4539" r:id="rId18"/>
    <p:sldId id="4540" r:id="rId19"/>
    <p:sldId id="4541" r:id="rId20"/>
    <p:sldId id="4542" r:id="rId21"/>
    <p:sldId id="4543" r:id="rId22"/>
    <p:sldId id="4544" r:id="rId23"/>
    <p:sldId id="4545" r:id="rId24"/>
    <p:sldId id="4546" r:id="rId25"/>
    <p:sldId id="4547" r:id="rId26"/>
    <p:sldId id="4548" r:id="rId27"/>
    <p:sldId id="4549" r:id="rId28"/>
    <p:sldId id="4550" r:id="rId29"/>
    <p:sldId id="2242" r:id="rId30"/>
    <p:sldId id="2200" r:id="rId31"/>
    <p:sldId id="2201" r:id="rId32"/>
    <p:sldId id="2243" r:id="rId33"/>
    <p:sldId id="2202" r:id="rId34"/>
    <p:sldId id="2244" r:id="rId35"/>
    <p:sldId id="2203" r:id="rId36"/>
    <p:sldId id="3304" r:id="rId37"/>
    <p:sldId id="3455" r:id="rId38"/>
    <p:sldId id="3467" r:id="rId39"/>
    <p:sldId id="3468" r:id="rId40"/>
    <p:sldId id="3469" r:id="rId41"/>
    <p:sldId id="3470" r:id="rId42"/>
    <p:sldId id="4560" r:id="rId43"/>
    <p:sldId id="3847" r:id="rId44"/>
    <p:sldId id="3924" r:id="rId45"/>
    <p:sldId id="3925" r:id="rId46"/>
    <p:sldId id="3926" r:id="rId47"/>
    <p:sldId id="3927" r:id="rId48"/>
    <p:sldId id="2213" r:id="rId49"/>
    <p:sldId id="2214" r:id="rId50"/>
    <p:sldId id="2245" r:id="rId51"/>
    <p:sldId id="2216" r:id="rId52"/>
    <p:sldId id="2250" r:id="rId53"/>
    <p:sldId id="2217" r:id="rId54"/>
    <p:sldId id="368" r:id="rId55"/>
    <p:sldId id="4554" r:id="rId56"/>
    <p:sldId id="4555" r:id="rId57"/>
    <p:sldId id="4556" r:id="rId58"/>
    <p:sldId id="4557" r:id="rId59"/>
    <p:sldId id="4562" r:id="rId60"/>
    <p:sldId id="4563" r:id="rId61"/>
    <p:sldId id="4187" r:id="rId62"/>
    <p:sldId id="4561" r:id="rId63"/>
    <p:sldId id="2221" r:id="rId64"/>
    <p:sldId id="2222" r:id="rId65"/>
    <p:sldId id="2224" r:id="rId66"/>
    <p:sldId id="2226" r:id="rId67"/>
    <p:sldId id="2227" r:id="rId68"/>
    <p:sldId id="612" r:id="rId69"/>
    <p:sldId id="615" r:id="rId70"/>
    <p:sldId id="917" r:id="rId71"/>
    <p:sldId id="920" r:id="rId72"/>
    <p:sldId id="2228" r:id="rId73"/>
    <p:sldId id="2125" r:id="rId74"/>
    <p:sldId id="923" r:id="rId75"/>
    <p:sldId id="1044" r:id="rId76"/>
    <p:sldId id="2229" r:id="rId77"/>
    <p:sldId id="2223" r:id="rId78"/>
    <p:sldId id="2230" r:id="rId79"/>
    <p:sldId id="2538" r:id="rId80"/>
    <p:sldId id="2539" r:id="rId81"/>
    <p:sldId id="2540" r:id="rId82"/>
    <p:sldId id="2234" r:id="rId83"/>
    <p:sldId id="2235" r:id="rId84"/>
    <p:sldId id="2158" r:id="rId85"/>
    <p:sldId id="2159" r:id="rId86"/>
    <p:sldId id="2166" r:id="rId87"/>
    <p:sldId id="2225" r:id="rId88"/>
    <p:sldId id="2236"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740"/>
    <p:restoredTop sz="78695"/>
  </p:normalViewPr>
  <p:slideViewPr>
    <p:cSldViewPr snapToGrid="0" snapToObjects="1">
      <p:cViewPr>
        <p:scale>
          <a:sx n="94" d="100"/>
          <a:sy n="94" d="100"/>
        </p:scale>
        <p:origin x="152" y="35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microsoft.com/office/2018/10/relationships/authors" Targe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3190714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43912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80+</a:t>
            </a:r>
          </a:p>
          <a:p>
            <a:pPr defTabSz="966612">
              <a:defRPr/>
            </a:pPr>
            <a:endParaRPr lang="en-US" dirty="0"/>
          </a:p>
          <a:p>
            <a:pPr defTabSz="966612">
              <a:defRPr/>
            </a:pPr>
            <a:r>
              <a:rPr lang="en-US" dirty="0"/>
              <a:t>A represents the /</a:t>
            </a:r>
            <a:r>
              <a:rPr lang="en-US" dirty="0" err="1"/>
              <a:t>ə</a:t>
            </a:r>
            <a:r>
              <a:rPr lang="en-US" dirty="0"/>
              <a:t>/ sound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7051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82864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a:t>
            </a:r>
            <a:endParaRPr lang="en-US" b="0" dirty="0"/>
          </a:p>
        </p:txBody>
      </p:sp>
    </p:spTree>
    <p:extLst>
      <p:ext uri="{BB962C8B-B14F-4D97-AF65-F5344CB8AC3E}">
        <p14:creationId xmlns:p14="http://schemas.microsoft.com/office/powerpoint/2010/main" val="128425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83-93</a:t>
            </a:r>
          </a:p>
          <a:p>
            <a:pPr defTabSz="966612">
              <a:defRPr/>
            </a:pPr>
            <a:r>
              <a:rPr lang="en-US" dirty="0"/>
              <a:t>*Temporarily irregular</a:t>
            </a:r>
          </a:p>
          <a:p>
            <a:pPr defTabSz="966612">
              <a:defRPr/>
            </a:pPr>
            <a:endParaRPr lang="en-US" dirty="0"/>
          </a:p>
          <a:p>
            <a:pPr defTabSz="966612">
              <a:defRPr/>
            </a:pPr>
            <a:r>
              <a:rPr lang="en-US" dirty="0"/>
              <a:t>A represents the /</a:t>
            </a:r>
            <a:r>
              <a:rPr lang="en-US" dirty="0" err="1"/>
              <a:t>ŏ</a:t>
            </a:r>
            <a:r>
              <a:rPr lang="en-US" dirty="0"/>
              <a:t>/ sound. This is a low-frequency concept that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924279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83-93</a:t>
            </a:r>
          </a:p>
          <a:p>
            <a:pPr defTabSz="966612">
              <a:defRPr/>
            </a:pPr>
            <a:r>
              <a:rPr lang="en-US" dirty="0"/>
              <a:t>*Temporarily irregular</a:t>
            </a:r>
          </a:p>
          <a:p>
            <a:pPr defTabSz="966612">
              <a:defRPr/>
            </a:pPr>
            <a:endParaRPr lang="en-US"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ŏ</a:t>
            </a:r>
            <a:r>
              <a:rPr lang="en-US" dirty="0"/>
              <a:t>/ sound. This is a low-frequency concept that has not been introduced yet.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In some dialects, A represents the /</a:t>
            </a:r>
            <a:r>
              <a:rPr lang="en-US" dirty="0" err="1"/>
              <a:t>ŭ</a:t>
            </a:r>
            <a:r>
              <a:rPr lang="en-US" dirty="0"/>
              <a:t>/ sound. In this case water would be a permanently irregular word.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 may be pronounced /d/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03459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766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3787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527966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7544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153253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55985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73300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14250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787894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01850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8/2/22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4580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80576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02220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42050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2447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55085418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2817269"/>
            <a:ext cx="9143999" cy="1938528"/>
          </a:xfrm>
          <a:prstGeom prst="rect">
            <a:avLst/>
          </a:prstGeom>
          <a:noFill/>
        </p:spPr>
        <p:txBody>
          <a:bodyPr wrap="square" rtlCol="0">
            <a:noAutofit/>
          </a:bodyPr>
          <a:lstStyle/>
          <a:p>
            <a:pPr algn="ctr"/>
            <a:r>
              <a:rPr lang="en-US" sz="5600" b="1" dirty="0">
                <a:solidFill>
                  <a:srgbClr val="E05436"/>
                </a:solidFill>
                <a:latin typeface="Century Gothic" panose="020B0502020202020204" pitchFamily="34" charset="0"/>
              </a:rPr>
              <a:t>Lesson 83</a:t>
            </a:r>
          </a:p>
          <a:p>
            <a:pPr algn="ctr"/>
            <a:r>
              <a:rPr lang="en-US" sz="5600" b="1" dirty="0">
                <a:solidFill>
                  <a:srgbClr val="E05436"/>
                </a:solidFill>
                <a:latin typeface="Century Gothic" panose="020B0502020202020204" pitchFamily="34" charset="0"/>
              </a:rPr>
              <a:t>R-Controlled Vowels </a:t>
            </a:r>
          </a:p>
          <a:p>
            <a:pPr algn="ctr"/>
            <a:r>
              <a:rPr lang="en-US" sz="5600" b="1" dirty="0">
                <a:solidFill>
                  <a:srgbClr val="E05436"/>
                </a:solidFill>
                <a:latin typeface="Century Gothic" panose="020B0502020202020204" pitchFamily="34" charset="0"/>
              </a:rPr>
              <a:t>Review</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8955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2814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956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8634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4730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0385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6511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775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9663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8226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0154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3927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5990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4521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1841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5870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868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7505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3855160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7068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107" y="219275"/>
            <a:ext cx="2036382" cy="2703162"/>
          </a:xfrm>
          <a:prstGeom prst="rect">
            <a:avLst/>
          </a:prstGeom>
          <a:ln w="12700">
            <a:solidFill>
              <a:schemeClr val="tx1"/>
            </a:solidFill>
          </a:ln>
        </p:spPr>
      </p:pic>
      <p:sp>
        <p:nvSpPr>
          <p:cNvPr id="4" name="TextBox 21">
            <a:extLst>
              <a:ext uri="{FF2B5EF4-FFF2-40B4-BE49-F238E27FC236}">
                <a16:creationId xmlns:a16="http://schemas.microsoft.com/office/drawing/2014/main" id="{264B59A2-4D2F-ADAE-AD14-24FE8E36DB6E}"/>
              </a:ext>
            </a:extLst>
          </p:cNvPr>
          <p:cNvSpPr txBox="1">
            <a:spLocks noChangeArrowheads="1"/>
          </p:cNvSpPr>
          <p:nvPr/>
        </p:nvSpPr>
        <p:spPr bwMode="auto">
          <a:xfrm>
            <a:off x="1340927" y="3470473"/>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park</a:t>
            </a:r>
          </a:p>
        </p:txBody>
      </p:sp>
      <p:sp>
        <p:nvSpPr>
          <p:cNvPr id="5" name="TextBox 21">
            <a:extLst>
              <a:ext uri="{FF2B5EF4-FFF2-40B4-BE49-F238E27FC236}">
                <a16:creationId xmlns:a16="http://schemas.microsoft.com/office/drawing/2014/main" id="{9F5ADEFF-0830-7484-45B4-8ECA42B4DC93}"/>
              </a:ext>
            </a:extLst>
          </p:cNvPr>
          <p:cNvSpPr txBox="1">
            <a:spLocks noChangeArrowheads="1"/>
          </p:cNvSpPr>
          <p:nvPr/>
        </p:nvSpPr>
        <p:spPr bwMode="auto">
          <a:xfrm>
            <a:off x="4965848" y="347047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far</a:t>
            </a:r>
          </a:p>
        </p:txBody>
      </p:sp>
      <p:sp>
        <p:nvSpPr>
          <p:cNvPr id="8" name="TextBox 21">
            <a:extLst>
              <a:ext uri="{FF2B5EF4-FFF2-40B4-BE49-F238E27FC236}">
                <a16:creationId xmlns:a16="http://schemas.microsoft.com/office/drawing/2014/main" id="{3C3FB57C-3E1B-F873-374B-F48BF72662E0}"/>
              </a:ext>
            </a:extLst>
          </p:cNvPr>
          <p:cNvSpPr txBox="1">
            <a:spLocks noChangeArrowheads="1"/>
          </p:cNvSpPr>
          <p:nvPr/>
        </p:nvSpPr>
        <p:spPr bwMode="auto">
          <a:xfrm>
            <a:off x="2813156" y="5200502"/>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arm</a:t>
            </a:r>
          </a:p>
        </p:txBody>
      </p:sp>
    </p:spTree>
    <p:extLst>
      <p:ext uri="{BB962C8B-B14F-4D97-AF65-F5344CB8AC3E}">
        <p14:creationId xmlns:p14="http://schemas.microsoft.com/office/powerpoint/2010/main" val="29413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9768E-EAED-D6AF-9E6F-4D8E9E5F0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6"/>
            <a:ext cx="3196040" cy="4242531"/>
          </a:xfrm>
          <a:prstGeom prst="rect">
            <a:avLst/>
          </a:prstGeom>
          <a:ln w="12700">
            <a:solidFill>
              <a:schemeClr val="tx1"/>
            </a:solidFill>
          </a:ln>
        </p:spPr>
      </p:pic>
    </p:spTree>
    <p:extLst>
      <p:ext uri="{BB962C8B-B14F-4D97-AF65-F5344CB8AC3E}">
        <p14:creationId xmlns:p14="http://schemas.microsoft.com/office/powerpoint/2010/main" val="3626009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75617" y="1446550"/>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6" y="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6" name="Picture 5">
            <a:extLst>
              <a:ext uri="{FF2B5EF4-FFF2-40B4-BE49-F238E27FC236}">
                <a16:creationId xmlns:a16="http://schemas.microsoft.com/office/drawing/2014/main" id="{47B59BCA-60FF-B8CB-7936-DB51D7883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556" y="2893100"/>
            <a:ext cx="1257361" cy="1669064"/>
          </a:xfrm>
          <a:prstGeom prst="rect">
            <a:avLst/>
          </a:prstGeom>
          <a:ln w="12700">
            <a:solidFill>
              <a:schemeClr val="tx1"/>
            </a:solidFill>
          </a:ln>
        </p:spPr>
      </p:pic>
      <p:pic>
        <p:nvPicPr>
          <p:cNvPr id="7" name="Picture 6">
            <a:extLst>
              <a:ext uri="{FF2B5EF4-FFF2-40B4-BE49-F238E27FC236}">
                <a16:creationId xmlns:a16="http://schemas.microsoft.com/office/drawing/2014/main" id="{3BEEE86D-10E0-BBE0-1B2A-263EAC99B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5549" y="2893100"/>
            <a:ext cx="1257361" cy="1669064"/>
          </a:xfrm>
          <a:prstGeom prst="rect">
            <a:avLst/>
          </a:prstGeom>
          <a:ln w="12700">
            <a:solidFill>
              <a:schemeClr val="tx1"/>
            </a:solidFill>
          </a:ln>
        </p:spPr>
      </p:pic>
    </p:spTree>
    <p:extLst>
      <p:ext uri="{BB962C8B-B14F-4D97-AF65-F5344CB8AC3E}">
        <p14:creationId xmlns:p14="http://schemas.microsoft.com/office/powerpoint/2010/main" val="369585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75617" y="1446550"/>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store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399782" y="17929"/>
            <a:ext cx="218889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pic>
        <p:nvPicPr>
          <p:cNvPr id="7" name="Picture 6">
            <a:extLst>
              <a:ext uri="{FF2B5EF4-FFF2-40B4-BE49-F238E27FC236}">
                <a16:creationId xmlns:a16="http://schemas.microsoft.com/office/drawing/2014/main" id="{3BEEE86D-10E0-BBE0-1B2A-263EAC99B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944" y="2893100"/>
            <a:ext cx="1257361" cy="1669064"/>
          </a:xfrm>
          <a:prstGeom prst="rect">
            <a:avLst/>
          </a:prstGeom>
          <a:ln w="12700">
            <a:solidFill>
              <a:schemeClr val="tx1"/>
            </a:solidFill>
          </a:ln>
        </p:spPr>
      </p:pic>
    </p:spTree>
    <p:extLst>
      <p:ext uri="{BB962C8B-B14F-4D97-AF65-F5344CB8AC3E}">
        <p14:creationId xmlns:p14="http://schemas.microsoft.com/office/powerpoint/2010/main" val="15413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83</a:t>
            </a:r>
          </a:p>
          <a:p>
            <a:pPr algn="ctr"/>
            <a:r>
              <a:rPr lang="en-US" sz="4800" b="1" dirty="0">
                <a:solidFill>
                  <a:srgbClr val="E05436"/>
                </a:solidFill>
                <a:latin typeface="Century Gothic" panose="020B0502020202020204" pitchFamily="34" charset="0"/>
              </a:rPr>
              <a:t>R-Controlled Vowels Review</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427469"/>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264B59A2-4D2F-ADAE-AD14-24FE8E36DB6E}"/>
              </a:ext>
            </a:extLst>
          </p:cNvPr>
          <p:cNvSpPr txBox="1">
            <a:spLocks noChangeArrowheads="1"/>
          </p:cNvSpPr>
          <p:nvPr/>
        </p:nvSpPr>
        <p:spPr bwMode="auto">
          <a:xfrm>
            <a:off x="5643982" y="400440"/>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fern</a:t>
            </a:r>
          </a:p>
        </p:txBody>
      </p:sp>
      <p:pic>
        <p:nvPicPr>
          <p:cNvPr id="9" name="Picture 8">
            <a:extLst>
              <a:ext uri="{FF2B5EF4-FFF2-40B4-BE49-F238E27FC236}">
                <a16:creationId xmlns:a16="http://schemas.microsoft.com/office/drawing/2014/main" id="{18197986-3BCE-2B86-734A-9BF28E780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776" y="240658"/>
            <a:ext cx="2685500" cy="3564824"/>
          </a:xfrm>
          <a:prstGeom prst="rect">
            <a:avLst/>
          </a:prstGeom>
          <a:ln w="12700">
            <a:solidFill>
              <a:schemeClr val="tx1"/>
            </a:solidFill>
          </a:ln>
        </p:spPr>
      </p:pic>
      <p:sp>
        <p:nvSpPr>
          <p:cNvPr id="10" name="Rectangle 9">
            <a:extLst>
              <a:ext uri="{FF2B5EF4-FFF2-40B4-BE49-F238E27FC236}">
                <a16:creationId xmlns:a16="http://schemas.microsoft.com/office/drawing/2014/main" id="{1FBF24AA-BAE3-EEFC-F122-2397EE4A3BA3}"/>
              </a:ext>
            </a:extLst>
          </p:cNvPr>
          <p:cNvSpPr/>
          <p:nvPr/>
        </p:nvSpPr>
        <p:spPr>
          <a:xfrm>
            <a:off x="3664607" y="1842890"/>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
        <p:nvSpPr>
          <p:cNvPr id="11" name="TextBox 21">
            <a:extLst>
              <a:ext uri="{FF2B5EF4-FFF2-40B4-BE49-F238E27FC236}">
                <a16:creationId xmlns:a16="http://schemas.microsoft.com/office/drawing/2014/main" id="{950D531A-163D-2361-0955-D8508AF12889}"/>
              </a:ext>
            </a:extLst>
          </p:cNvPr>
          <p:cNvSpPr txBox="1">
            <a:spLocks noChangeArrowheads="1"/>
          </p:cNvSpPr>
          <p:nvPr/>
        </p:nvSpPr>
        <p:spPr bwMode="auto">
          <a:xfrm>
            <a:off x="5643983" y="1834930"/>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bird</a:t>
            </a:r>
          </a:p>
        </p:txBody>
      </p:sp>
      <p:sp>
        <p:nvSpPr>
          <p:cNvPr id="12" name="Rectangle 11">
            <a:extLst>
              <a:ext uri="{FF2B5EF4-FFF2-40B4-BE49-F238E27FC236}">
                <a16:creationId xmlns:a16="http://schemas.microsoft.com/office/drawing/2014/main" id="{F5E1ACA4-C700-4BDD-9186-2D6B45CF8824}"/>
              </a:ext>
            </a:extLst>
          </p:cNvPr>
          <p:cNvSpPr/>
          <p:nvPr/>
        </p:nvSpPr>
        <p:spPr>
          <a:xfrm>
            <a:off x="3664607" y="3314763"/>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
        <p:nvSpPr>
          <p:cNvPr id="14" name="Rectangle 13">
            <a:extLst>
              <a:ext uri="{FF2B5EF4-FFF2-40B4-BE49-F238E27FC236}">
                <a16:creationId xmlns:a16="http://schemas.microsoft.com/office/drawing/2014/main" id="{4CD03C27-C6D7-E81B-CA7F-1A6470F7B7D7}"/>
              </a:ext>
            </a:extLst>
          </p:cNvPr>
          <p:cNvSpPr/>
          <p:nvPr/>
        </p:nvSpPr>
        <p:spPr>
          <a:xfrm>
            <a:off x="3664609" y="5096671"/>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15" name="TextBox 21">
            <a:extLst>
              <a:ext uri="{FF2B5EF4-FFF2-40B4-BE49-F238E27FC236}">
                <a16:creationId xmlns:a16="http://schemas.microsoft.com/office/drawing/2014/main" id="{CBAFEFAB-8D64-EBFE-7EAA-646B0E316096}"/>
              </a:ext>
            </a:extLst>
          </p:cNvPr>
          <p:cNvSpPr txBox="1">
            <a:spLocks noChangeArrowheads="1"/>
          </p:cNvSpPr>
          <p:nvPr/>
        </p:nvSpPr>
        <p:spPr bwMode="auto">
          <a:xfrm>
            <a:off x="5643983" y="3241197"/>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
        <p:nvSpPr>
          <p:cNvPr id="16" name="TextBox 21">
            <a:extLst>
              <a:ext uri="{FF2B5EF4-FFF2-40B4-BE49-F238E27FC236}">
                <a16:creationId xmlns:a16="http://schemas.microsoft.com/office/drawing/2014/main" id="{ED616957-C86C-D567-AD16-FA0D261AE608}"/>
              </a:ext>
            </a:extLst>
          </p:cNvPr>
          <p:cNvSpPr txBox="1">
            <a:spLocks noChangeArrowheads="1"/>
          </p:cNvSpPr>
          <p:nvPr/>
        </p:nvSpPr>
        <p:spPr bwMode="auto">
          <a:xfrm>
            <a:off x="5643984" y="4595463"/>
            <a:ext cx="21911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a:t>
            </a:r>
          </a:p>
        </p:txBody>
      </p:sp>
      <p:sp>
        <p:nvSpPr>
          <p:cNvPr id="17" name="TextBox 21">
            <a:extLst>
              <a:ext uri="{FF2B5EF4-FFF2-40B4-BE49-F238E27FC236}">
                <a16:creationId xmlns:a16="http://schemas.microsoft.com/office/drawing/2014/main" id="{FD861CD7-84E6-FF74-B659-96AD4E9535FC}"/>
              </a:ext>
            </a:extLst>
          </p:cNvPr>
          <p:cNvSpPr txBox="1">
            <a:spLocks noChangeArrowheads="1"/>
          </p:cNvSpPr>
          <p:nvPr/>
        </p:nvSpPr>
        <p:spPr bwMode="auto">
          <a:xfrm>
            <a:off x="2581836" y="5079557"/>
            <a:ext cx="10827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
            </a:r>
          </a:p>
        </p:txBody>
      </p:sp>
      <p:sp>
        <p:nvSpPr>
          <p:cNvPr id="18" name="TextBox 21">
            <a:extLst>
              <a:ext uri="{FF2B5EF4-FFF2-40B4-BE49-F238E27FC236}">
                <a16:creationId xmlns:a16="http://schemas.microsoft.com/office/drawing/2014/main" id="{86E84FA6-5E58-AAEA-F2AC-049343DB6285}"/>
              </a:ext>
            </a:extLst>
          </p:cNvPr>
          <p:cNvSpPr txBox="1">
            <a:spLocks noChangeArrowheads="1"/>
          </p:cNvSpPr>
          <p:nvPr/>
        </p:nvSpPr>
        <p:spPr bwMode="auto">
          <a:xfrm>
            <a:off x="5643983" y="5441897"/>
            <a:ext cx="26848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world</a:t>
            </a:r>
          </a:p>
        </p:txBody>
      </p:sp>
    </p:spTree>
    <p:extLst>
      <p:ext uri="{BB962C8B-B14F-4D97-AF65-F5344CB8AC3E}">
        <p14:creationId xmlns:p14="http://schemas.microsoft.com/office/powerpoint/2010/main" val="10573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1" grpId="0"/>
      <p:bldP spid="12" grpId="0" animBg="1"/>
      <p:bldP spid="14" grpId="0" animBg="1"/>
      <p:bldP spid="15" grpId="0"/>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E914FCE-E9E8-2ADC-E5CC-C6563CC91759}"/>
              </a:ext>
            </a:extLst>
          </p:cNvPr>
          <p:cNvGrpSpPr/>
          <p:nvPr/>
        </p:nvGrpSpPr>
        <p:grpSpPr>
          <a:xfrm>
            <a:off x="521943" y="126993"/>
            <a:ext cx="2366609" cy="3961279"/>
            <a:chOff x="149489" y="128055"/>
            <a:chExt cx="2779776" cy="4695134"/>
          </a:xfrm>
        </p:grpSpPr>
        <p:pic>
          <p:nvPicPr>
            <p:cNvPr id="2" name="Picture 1">
              <a:extLst>
                <a:ext uri="{FF2B5EF4-FFF2-40B4-BE49-F238E27FC236}">
                  <a16:creationId xmlns:a16="http://schemas.microsoft.com/office/drawing/2014/main" id="{B031A0F0-6F1E-B100-2B1A-CA7014CEE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86" y="128055"/>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FED30746-6190-2A74-D566-5286B18F751D}"/>
                </a:ext>
              </a:extLst>
            </p:cNvPr>
            <p:cNvSpPr txBox="1"/>
            <p:nvPr/>
          </p:nvSpPr>
          <p:spPr>
            <a:xfrm>
              <a:off x="149489" y="380752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grpSp>
      <p:grpSp>
        <p:nvGrpSpPr>
          <p:cNvPr id="11" name="Group 10">
            <a:extLst>
              <a:ext uri="{FF2B5EF4-FFF2-40B4-BE49-F238E27FC236}">
                <a16:creationId xmlns:a16="http://schemas.microsoft.com/office/drawing/2014/main" id="{90B47F78-3F2E-FCED-189F-01BD3899EBDC}"/>
              </a:ext>
            </a:extLst>
          </p:cNvPr>
          <p:cNvGrpSpPr/>
          <p:nvPr/>
        </p:nvGrpSpPr>
        <p:grpSpPr>
          <a:xfrm>
            <a:off x="3388695" y="127881"/>
            <a:ext cx="2366609" cy="4817130"/>
            <a:chOff x="3182111" y="128055"/>
            <a:chExt cx="2779776" cy="5709537"/>
          </a:xfrm>
        </p:grpSpPr>
        <p:pic>
          <p:nvPicPr>
            <p:cNvPr id="4" name="Picture 3">
              <a:extLst>
                <a:ext uri="{FF2B5EF4-FFF2-40B4-BE49-F238E27FC236}">
                  <a16:creationId xmlns:a16="http://schemas.microsoft.com/office/drawing/2014/main" id="{726DA19B-EE49-B0CB-A5BE-79299D24F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9" y="128055"/>
              <a:ext cx="2769021" cy="3675692"/>
            </a:xfrm>
            <a:prstGeom prst="rect">
              <a:avLst/>
            </a:prstGeom>
            <a:ln w="12700">
              <a:solidFill>
                <a:schemeClr val="tx1"/>
              </a:solidFill>
            </a:ln>
          </p:spPr>
        </p:pic>
        <p:sp>
          <p:nvSpPr>
            <p:cNvPr id="5" name="TextBox 4">
              <a:extLst>
                <a:ext uri="{FF2B5EF4-FFF2-40B4-BE49-F238E27FC236}">
                  <a16:creationId xmlns:a16="http://schemas.microsoft.com/office/drawing/2014/main" id="{270F99DE-59FA-D8AA-EEFB-A5A31FB0D6D5}"/>
                </a:ext>
              </a:extLst>
            </p:cNvPr>
            <p:cNvSpPr txBox="1"/>
            <p:nvPr/>
          </p:nvSpPr>
          <p:spPr>
            <a:xfrm>
              <a:off x="3182111" y="380794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6" name="TextBox 5">
              <a:extLst>
                <a:ext uri="{FF2B5EF4-FFF2-40B4-BE49-F238E27FC236}">
                  <a16:creationId xmlns:a16="http://schemas.microsoft.com/office/drawing/2014/main" id="{5D5EB8D2-9FE3-B8B6-895F-DD038B460032}"/>
                </a:ext>
              </a:extLst>
            </p:cNvPr>
            <p:cNvSpPr txBox="1"/>
            <p:nvPr/>
          </p:nvSpPr>
          <p:spPr>
            <a:xfrm>
              <a:off x="3182111" y="482192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grpSp>
      <p:grpSp>
        <p:nvGrpSpPr>
          <p:cNvPr id="15" name="Group 14">
            <a:extLst>
              <a:ext uri="{FF2B5EF4-FFF2-40B4-BE49-F238E27FC236}">
                <a16:creationId xmlns:a16="http://schemas.microsoft.com/office/drawing/2014/main" id="{4246C175-BD6E-FBB7-D6B0-8C357243921E}"/>
              </a:ext>
            </a:extLst>
          </p:cNvPr>
          <p:cNvGrpSpPr/>
          <p:nvPr/>
        </p:nvGrpSpPr>
        <p:grpSpPr>
          <a:xfrm>
            <a:off x="6255447" y="126993"/>
            <a:ext cx="2366610" cy="6531845"/>
            <a:chOff x="6255447" y="126993"/>
            <a:chExt cx="2366610" cy="6531845"/>
          </a:xfrm>
        </p:grpSpPr>
        <p:pic>
          <p:nvPicPr>
            <p:cNvPr id="7" name="Picture 6">
              <a:extLst>
                <a:ext uri="{FF2B5EF4-FFF2-40B4-BE49-F238E27FC236}">
                  <a16:creationId xmlns:a16="http://schemas.microsoft.com/office/drawing/2014/main" id="{26D4B669-E13C-F1DB-8D02-323EED62E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027" y="126993"/>
              <a:ext cx="2357453" cy="3101177"/>
            </a:xfrm>
            <a:prstGeom prst="rect">
              <a:avLst/>
            </a:prstGeom>
            <a:ln w="12700">
              <a:solidFill>
                <a:schemeClr val="tx1"/>
              </a:solidFill>
            </a:ln>
          </p:spPr>
        </p:pic>
        <p:sp>
          <p:nvSpPr>
            <p:cNvPr id="8" name="TextBox 7">
              <a:extLst>
                <a:ext uri="{FF2B5EF4-FFF2-40B4-BE49-F238E27FC236}">
                  <a16:creationId xmlns:a16="http://schemas.microsoft.com/office/drawing/2014/main" id="{243439D5-CC4E-38E1-A63B-29B920161BC1}"/>
                </a:ext>
              </a:extLst>
            </p:cNvPr>
            <p:cNvSpPr txBox="1"/>
            <p:nvPr/>
          </p:nvSpPr>
          <p:spPr>
            <a:xfrm>
              <a:off x="6255448" y="3231184"/>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9" name="TextBox 8">
              <a:extLst>
                <a:ext uri="{FF2B5EF4-FFF2-40B4-BE49-F238E27FC236}">
                  <a16:creationId xmlns:a16="http://schemas.microsoft.com/office/drawing/2014/main" id="{3756FA42-9EB2-3DA0-3FDA-F204D2A90958}"/>
                </a:ext>
              </a:extLst>
            </p:cNvPr>
            <p:cNvSpPr txBox="1"/>
            <p:nvPr/>
          </p:nvSpPr>
          <p:spPr>
            <a:xfrm>
              <a:off x="6255448" y="4088097"/>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i</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rPr>
                <a:t>r</a:t>
              </a:r>
            </a:p>
          </p:txBody>
        </p:sp>
        <p:sp>
          <p:nvSpPr>
            <p:cNvPr id="13" name="TextBox 12">
              <a:extLst>
                <a:ext uri="{FF2B5EF4-FFF2-40B4-BE49-F238E27FC236}">
                  <a16:creationId xmlns:a16="http://schemas.microsoft.com/office/drawing/2014/main" id="{4E7B1C31-799D-9EBB-7050-FB19A6F04F7E}"/>
                </a:ext>
              </a:extLst>
            </p:cNvPr>
            <p:cNvSpPr txBox="1"/>
            <p:nvPr/>
          </p:nvSpPr>
          <p:spPr>
            <a:xfrm>
              <a:off x="6255447" y="4945011"/>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u</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14" name="TextBox 13">
              <a:extLst>
                <a:ext uri="{FF2B5EF4-FFF2-40B4-BE49-F238E27FC236}">
                  <a16:creationId xmlns:a16="http://schemas.microsoft.com/office/drawing/2014/main" id="{6EF438D2-D509-F617-0C53-213AAC7A1BE0}"/>
                </a:ext>
              </a:extLst>
            </p:cNvPr>
            <p:cNvSpPr txBox="1"/>
            <p:nvPr/>
          </p:nvSpPr>
          <p:spPr>
            <a:xfrm>
              <a:off x="6255447" y="5801924"/>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rPr>
                <a:t>or</a:t>
              </a:r>
            </a:p>
          </p:txBody>
        </p:sp>
      </p:grpSp>
    </p:spTree>
    <p:extLst>
      <p:ext uri="{BB962C8B-B14F-4D97-AF65-F5344CB8AC3E}">
        <p14:creationId xmlns:p14="http://schemas.microsoft.com/office/powerpoint/2010/main" val="797428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248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starter</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34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sharp</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part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first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large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fern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perk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89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short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fork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third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merge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world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work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3968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worthy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403938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number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better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starter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sorter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dirty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0395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83</a:t>
            </a:r>
          </a:p>
          <a:p>
            <a:pPr algn="ctr"/>
            <a:r>
              <a:rPr lang="en-US" sz="4800" b="1" dirty="0">
                <a:solidFill>
                  <a:srgbClr val="E05436"/>
                </a:solidFill>
                <a:latin typeface="Century Gothic" panose="020B0502020202020204" pitchFamily="34" charset="0"/>
              </a:rPr>
              <a:t>R-Controlled Vowels Review</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70681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6" name="Picture 5">
            <a:extLst>
              <a:ext uri="{FF2B5EF4-FFF2-40B4-BE49-F238E27FC236}">
                <a16:creationId xmlns:a16="http://schemas.microsoft.com/office/drawing/2014/main" id="{D550D640-9EEA-24E5-5221-A27E57F21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107" y="219275"/>
            <a:ext cx="2036382" cy="2703162"/>
          </a:xfrm>
          <a:prstGeom prst="rect">
            <a:avLst/>
          </a:prstGeom>
          <a:ln w="12700">
            <a:solidFill>
              <a:schemeClr val="tx1"/>
            </a:solidFill>
          </a:ln>
        </p:spPr>
      </p:pic>
      <p:sp>
        <p:nvSpPr>
          <p:cNvPr id="4" name="TextBox 21">
            <a:extLst>
              <a:ext uri="{FF2B5EF4-FFF2-40B4-BE49-F238E27FC236}">
                <a16:creationId xmlns:a16="http://schemas.microsoft.com/office/drawing/2014/main" id="{264B59A2-4D2F-ADAE-AD14-24FE8E36DB6E}"/>
              </a:ext>
            </a:extLst>
          </p:cNvPr>
          <p:cNvSpPr txBox="1">
            <a:spLocks noChangeArrowheads="1"/>
          </p:cNvSpPr>
          <p:nvPr/>
        </p:nvSpPr>
        <p:spPr bwMode="auto">
          <a:xfrm>
            <a:off x="1340927" y="3470473"/>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park</a:t>
            </a:r>
          </a:p>
        </p:txBody>
      </p:sp>
      <p:sp>
        <p:nvSpPr>
          <p:cNvPr id="5" name="TextBox 21">
            <a:extLst>
              <a:ext uri="{FF2B5EF4-FFF2-40B4-BE49-F238E27FC236}">
                <a16:creationId xmlns:a16="http://schemas.microsoft.com/office/drawing/2014/main" id="{9F5ADEFF-0830-7484-45B4-8ECA42B4DC93}"/>
              </a:ext>
            </a:extLst>
          </p:cNvPr>
          <p:cNvSpPr txBox="1">
            <a:spLocks noChangeArrowheads="1"/>
          </p:cNvSpPr>
          <p:nvPr/>
        </p:nvSpPr>
        <p:spPr bwMode="auto">
          <a:xfrm>
            <a:off x="4965848" y="347047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far</a:t>
            </a:r>
          </a:p>
        </p:txBody>
      </p:sp>
      <p:sp>
        <p:nvSpPr>
          <p:cNvPr id="8" name="TextBox 21">
            <a:extLst>
              <a:ext uri="{FF2B5EF4-FFF2-40B4-BE49-F238E27FC236}">
                <a16:creationId xmlns:a16="http://schemas.microsoft.com/office/drawing/2014/main" id="{3C3FB57C-3E1B-F873-374B-F48BF72662E0}"/>
              </a:ext>
            </a:extLst>
          </p:cNvPr>
          <p:cNvSpPr txBox="1">
            <a:spLocks noChangeArrowheads="1"/>
          </p:cNvSpPr>
          <p:nvPr/>
        </p:nvSpPr>
        <p:spPr bwMode="auto">
          <a:xfrm>
            <a:off x="2813156" y="5200502"/>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arm</a:t>
            </a:r>
          </a:p>
        </p:txBody>
      </p:sp>
    </p:spTree>
    <p:extLst>
      <p:ext uri="{BB962C8B-B14F-4D97-AF65-F5344CB8AC3E}">
        <p14:creationId xmlns:p14="http://schemas.microsoft.com/office/powerpoint/2010/main" val="155902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9768E-EAED-D6AF-9E6F-4D8E9E5F0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6"/>
            <a:ext cx="3196040" cy="4242531"/>
          </a:xfrm>
          <a:prstGeom prst="rect">
            <a:avLst/>
          </a:prstGeom>
          <a:ln w="12700">
            <a:solidFill>
              <a:schemeClr val="tx1"/>
            </a:solidFill>
          </a:ln>
        </p:spPr>
      </p:pic>
    </p:spTree>
    <p:extLst>
      <p:ext uri="{BB962C8B-B14F-4D97-AF65-F5344CB8AC3E}">
        <p14:creationId xmlns:p14="http://schemas.microsoft.com/office/powerpoint/2010/main" val="925761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75617" y="1446550"/>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cord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6" y="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6" name="Picture 5">
            <a:extLst>
              <a:ext uri="{FF2B5EF4-FFF2-40B4-BE49-F238E27FC236}">
                <a16:creationId xmlns:a16="http://schemas.microsoft.com/office/drawing/2014/main" id="{47B59BCA-60FF-B8CB-7936-DB51D7883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556" y="2893100"/>
            <a:ext cx="1257361" cy="1669064"/>
          </a:xfrm>
          <a:prstGeom prst="rect">
            <a:avLst/>
          </a:prstGeom>
          <a:ln w="12700">
            <a:solidFill>
              <a:schemeClr val="tx1"/>
            </a:solidFill>
          </a:ln>
        </p:spPr>
      </p:pic>
      <p:pic>
        <p:nvPicPr>
          <p:cNvPr id="7" name="Picture 6">
            <a:extLst>
              <a:ext uri="{FF2B5EF4-FFF2-40B4-BE49-F238E27FC236}">
                <a16:creationId xmlns:a16="http://schemas.microsoft.com/office/drawing/2014/main" id="{3BEEE86D-10E0-BBE0-1B2A-263EAC99B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5549" y="2893100"/>
            <a:ext cx="1257361" cy="1669064"/>
          </a:xfrm>
          <a:prstGeom prst="rect">
            <a:avLst/>
          </a:prstGeom>
          <a:ln w="12700">
            <a:solidFill>
              <a:schemeClr val="tx1"/>
            </a:solidFill>
          </a:ln>
        </p:spPr>
      </p:pic>
    </p:spTree>
    <p:extLst>
      <p:ext uri="{BB962C8B-B14F-4D97-AF65-F5344CB8AC3E}">
        <p14:creationId xmlns:p14="http://schemas.microsoft.com/office/powerpoint/2010/main" val="325488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75617" y="1446550"/>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store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399782" y="17929"/>
            <a:ext cx="218889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pic>
        <p:nvPicPr>
          <p:cNvPr id="7" name="Picture 6">
            <a:extLst>
              <a:ext uri="{FF2B5EF4-FFF2-40B4-BE49-F238E27FC236}">
                <a16:creationId xmlns:a16="http://schemas.microsoft.com/office/drawing/2014/main" id="{3BEEE86D-10E0-BBE0-1B2A-263EAC99B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944" y="2893100"/>
            <a:ext cx="1257361" cy="1669064"/>
          </a:xfrm>
          <a:prstGeom prst="rect">
            <a:avLst/>
          </a:prstGeom>
          <a:ln w="12700">
            <a:solidFill>
              <a:schemeClr val="tx1"/>
            </a:solidFill>
          </a:ln>
        </p:spPr>
      </p:pic>
    </p:spTree>
    <p:extLst>
      <p:ext uri="{BB962C8B-B14F-4D97-AF65-F5344CB8AC3E}">
        <p14:creationId xmlns:p14="http://schemas.microsoft.com/office/powerpoint/2010/main" val="32295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427469"/>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264B59A2-4D2F-ADAE-AD14-24FE8E36DB6E}"/>
              </a:ext>
            </a:extLst>
          </p:cNvPr>
          <p:cNvSpPr txBox="1">
            <a:spLocks noChangeArrowheads="1"/>
          </p:cNvSpPr>
          <p:nvPr/>
        </p:nvSpPr>
        <p:spPr bwMode="auto">
          <a:xfrm>
            <a:off x="5643982" y="400440"/>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fern</a:t>
            </a:r>
          </a:p>
        </p:txBody>
      </p:sp>
      <p:pic>
        <p:nvPicPr>
          <p:cNvPr id="9" name="Picture 8">
            <a:extLst>
              <a:ext uri="{FF2B5EF4-FFF2-40B4-BE49-F238E27FC236}">
                <a16:creationId xmlns:a16="http://schemas.microsoft.com/office/drawing/2014/main" id="{18197986-3BCE-2B86-734A-9BF28E780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76" y="240658"/>
            <a:ext cx="2685500" cy="3564824"/>
          </a:xfrm>
          <a:prstGeom prst="rect">
            <a:avLst/>
          </a:prstGeom>
          <a:ln w="12700">
            <a:solidFill>
              <a:schemeClr val="tx1"/>
            </a:solidFill>
          </a:ln>
        </p:spPr>
      </p:pic>
      <p:sp>
        <p:nvSpPr>
          <p:cNvPr id="10" name="Rectangle 9">
            <a:extLst>
              <a:ext uri="{FF2B5EF4-FFF2-40B4-BE49-F238E27FC236}">
                <a16:creationId xmlns:a16="http://schemas.microsoft.com/office/drawing/2014/main" id="{1FBF24AA-BAE3-EEFC-F122-2397EE4A3BA3}"/>
              </a:ext>
            </a:extLst>
          </p:cNvPr>
          <p:cNvSpPr/>
          <p:nvPr/>
        </p:nvSpPr>
        <p:spPr>
          <a:xfrm>
            <a:off x="3664607" y="1842890"/>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
        <p:nvSpPr>
          <p:cNvPr id="11" name="TextBox 21">
            <a:extLst>
              <a:ext uri="{FF2B5EF4-FFF2-40B4-BE49-F238E27FC236}">
                <a16:creationId xmlns:a16="http://schemas.microsoft.com/office/drawing/2014/main" id="{950D531A-163D-2361-0955-D8508AF12889}"/>
              </a:ext>
            </a:extLst>
          </p:cNvPr>
          <p:cNvSpPr txBox="1">
            <a:spLocks noChangeArrowheads="1"/>
          </p:cNvSpPr>
          <p:nvPr/>
        </p:nvSpPr>
        <p:spPr bwMode="auto">
          <a:xfrm>
            <a:off x="5643983" y="1834930"/>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bird</a:t>
            </a:r>
          </a:p>
        </p:txBody>
      </p:sp>
      <p:sp>
        <p:nvSpPr>
          <p:cNvPr id="12" name="Rectangle 11">
            <a:extLst>
              <a:ext uri="{FF2B5EF4-FFF2-40B4-BE49-F238E27FC236}">
                <a16:creationId xmlns:a16="http://schemas.microsoft.com/office/drawing/2014/main" id="{F5E1ACA4-C700-4BDD-9186-2D6B45CF8824}"/>
              </a:ext>
            </a:extLst>
          </p:cNvPr>
          <p:cNvSpPr/>
          <p:nvPr/>
        </p:nvSpPr>
        <p:spPr>
          <a:xfrm>
            <a:off x="3664607" y="3314763"/>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
        <p:nvSpPr>
          <p:cNvPr id="14" name="Rectangle 13">
            <a:extLst>
              <a:ext uri="{FF2B5EF4-FFF2-40B4-BE49-F238E27FC236}">
                <a16:creationId xmlns:a16="http://schemas.microsoft.com/office/drawing/2014/main" id="{4CD03C27-C6D7-E81B-CA7F-1A6470F7B7D7}"/>
              </a:ext>
            </a:extLst>
          </p:cNvPr>
          <p:cNvSpPr/>
          <p:nvPr/>
        </p:nvSpPr>
        <p:spPr>
          <a:xfrm>
            <a:off x="3664609" y="5096671"/>
            <a:ext cx="1814779" cy="981437"/>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15" name="TextBox 21">
            <a:extLst>
              <a:ext uri="{FF2B5EF4-FFF2-40B4-BE49-F238E27FC236}">
                <a16:creationId xmlns:a16="http://schemas.microsoft.com/office/drawing/2014/main" id="{CBAFEFAB-8D64-EBFE-7EAA-646B0E316096}"/>
              </a:ext>
            </a:extLst>
          </p:cNvPr>
          <p:cNvSpPr txBox="1">
            <a:spLocks noChangeArrowheads="1"/>
          </p:cNvSpPr>
          <p:nvPr/>
        </p:nvSpPr>
        <p:spPr bwMode="auto">
          <a:xfrm>
            <a:off x="5643983" y="3241197"/>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
        <p:nvSpPr>
          <p:cNvPr id="16" name="TextBox 21">
            <a:extLst>
              <a:ext uri="{FF2B5EF4-FFF2-40B4-BE49-F238E27FC236}">
                <a16:creationId xmlns:a16="http://schemas.microsoft.com/office/drawing/2014/main" id="{ED616957-C86C-D567-AD16-FA0D261AE608}"/>
              </a:ext>
            </a:extLst>
          </p:cNvPr>
          <p:cNvSpPr txBox="1">
            <a:spLocks noChangeArrowheads="1"/>
          </p:cNvSpPr>
          <p:nvPr/>
        </p:nvSpPr>
        <p:spPr bwMode="auto">
          <a:xfrm>
            <a:off x="5643984" y="4595463"/>
            <a:ext cx="21911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a:t>
            </a:r>
          </a:p>
        </p:txBody>
      </p:sp>
      <p:sp>
        <p:nvSpPr>
          <p:cNvPr id="17" name="TextBox 21">
            <a:extLst>
              <a:ext uri="{FF2B5EF4-FFF2-40B4-BE49-F238E27FC236}">
                <a16:creationId xmlns:a16="http://schemas.microsoft.com/office/drawing/2014/main" id="{FD861CD7-84E6-FF74-B659-96AD4E9535FC}"/>
              </a:ext>
            </a:extLst>
          </p:cNvPr>
          <p:cNvSpPr txBox="1">
            <a:spLocks noChangeArrowheads="1"/>
          </p:cNvSpPr>
          <p:nvPr/>
        </p:nvSpPr>
        <p:spPr bwMode="auto">
          <a:xfrm>
            <a:off x="2581836" y="5079557"/>
            <a:ext cx="10827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
            </a:r>
          </a:p>
        </p:txBody>
      </p:sp>
      <p:sp>
        <p:nvSpPr>
          <p:cNvPr id="18" name="TextBox 21">
            <a:extLst>
              <a:ext uri="{FF2B5EF4-FFF2-40B4-BE49-F238E27FC236}">
                <a16:creationId xmlns:a16="http://schemas.microsoft.com/office/drawing/2014/main" id="{86E84FA6-5E58-AAEA-F2AC-049343DB6285}"/>
              </a:ext>
            </a:extLst>
          </p:cNvPr>
          <p:cNvSpPr txBox="1">
            <a:spLocks noChangeArrowheads="1"/>
          </p:cNvSpPr>
          <p:nvPr/>
        </p:nvSpPr>
        <p:spPr bwMode="auto">
          <a:xfrm>
            <a:off x="5643983" y="5441897"/>
            <a:ext cx="26848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world</a:t>
            </a:r>
          </a:p>
        </p:txBody>
      </p:sp>
    </p:spTree>
    <p:extLst>
      <p:ext uri="{BB962C8B-B14F-4D97-AF65-F5344CB8AC3E}">
        <p14:creationId xmlns:p14="http://schemas.microsoft.com/office/powerpoint/2010/main" val="2545882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E914FCE-E9E8-2ADC-E5CC-C6563CC91759}"/>
              </a:ext>
            </a:extLst>
          </p:cNvPr>
          <p:cNvGrpSpPr/>
          <p:nvPr/>
        </p:nvGrpSpPr>
        <p:grpSpPr>
          <a:xfrm>
            <a:off x="521943" y="126993"/>
            <a:ext cx="2366609" cy="3961279"/>
            <a:chOff x="149489" y="128055"/>
            <a:chExt cx="2779776" cy="4695134"/>
          </a:xfrm>
        </p:grpSpPr>
        <p:pic>
          <p:nvPicPr>
            <p:cNvPr id="2" name="Picture 1">
              <a:extLst>
                <a:ext uri="{FF2B5EF4-FFF2-40B4-BE49-F238E27FC236}">
                  <a16:creationId xmlns:a16="http://schemas.microsoft.com/office/drawing/2014/main" id="{B031A0F0-6F1E-B100-2B1A-CA7014CEE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86" y="128055"/>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FED30746-6190-2A74-D566-5286B18F751D}"/>
                </a:ext>
              </a:extLst>
            </p:cNvPr>
            <p:cNvSpPr txBox="1"/>
            <p:nvPr/>
          </p:nvSpPr>
          <p:spPr>
            <a:xfrm>
              <a:off x="149489" y="380752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grpSp>
      <p:grpSp>
        <p:nvGrpSpPr>
          <p:cNvPr id="11" name="Group 10">
            <a:extLst>
              <a:ext uri="{FF2B5EF4-FFF2-40B4-BE49-F238E27FC236}">
                <a16:creationId xmlns:a16="http://schemas.microsoft.com/office/drawing/2014/main" id="{90B47F78-3F2E-FCED-189F-01BD3899EBDC}"/>
              </a:ext>
            </a:extLst>
          </p:cNvPr>
          <p:cNvGrpSpPr/>
          <p:nvPr/>
        </p:nvGrpSpPr>
        <p:grpSpPr>
          <a:xfrm>
            <a:off x="3388695" y="127881"/>
            <a:ext cx="2366609" cy="4817130"/>
            <a:chOff x="3182111" y="128055"/>
            <a:chExt cx="2779776" cy="5709537"/>
          </a:xfrm>
        </p:grpSpPr>
        <p:pic>
          <p:nvPicPr>
            <p:cNvPr id="4" name="Picture 3">
              <a:extLst>
                <a:ext uri="{FF2B5EF4-FFF2-40B4-BE49-F238E27FC236}">
                  <a16:creationId xmlns:a16="http://schemas.microsoft.com/office/drawing/2014/main" id="{726DA19B-EE49-B0CB-A5BE-79299D24F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9" y="128055"/>
              <a:ext cx="2769021" cy="3675692"/>
            </a:xfrm>
            <a:prstGeom prst="rect">
              <a:avLst/>
            </a:prstGeom>
            <a:ln w="12700">
              <a:solidFill>
                <a:schemeClr val="tx1"/>
              </a:solidFill>
            </a:ln>
          </p:spPr>
        </p:pic>
        <p:sp>
          <p:nvSpPr>
            <p:cNvPr id="5" name="TextBox 4">
              <a:extLst>
                <a:ext uri="{FF2B5EF4-FFF2-40B4-BE49-F238E27FC236}">
                  <a16:creationId xmlns:a16="http://schemas.microsoft.com/office/drawing/2014/main" id="{270F99DE-59FA-D8AA-EEFB-A5A31FB0D6D5}"/>
                </a:ext>
              </a:extLst>
            </p:cNvPr>
            <p:cNvSpPr txBox="1"/>
            <p:nvPr/>
          </p:nvSpPr>
          <p:spPr>
            <a:xfrm>
              <a:off x="3182111" y="380794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6" name="TextBox 5">
              <a:extLst>
                <a:ext uri="{FF2B5EF4-FFF2-40B4-BE49-F238E27FC236}">
                  <a16:creationId xmlns:a16="http://schemas.microsoft.com/office/drawing/2014/main" id="{5D5EB8D2-9FE3-B8B6-895F-DD038B460032}"/>
                </a:ext>
              </a:extLst>
            </p:cNvPr>
            <p:cNvSpPr txBox="1"/>
            <p:nvPr/>
          </p:nvSpPr>
          <p:spPr>
            <a:xfrm>
              <a:off x="3182111" y="482192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p>
          </p:txBody>
        </p:sp>
      </p:grpSp>
      <p:grpSp>
        <p:nvGrpSpPr>
          <p:cNvPr id="15" name="Group 14">
            <a:extLst>
              <a:ext uri="{FF2B5EF4-FFF2-40B4-BE49-F238E27FC236}">
                <a16:creationId xmlns:a16="http://schemas.microsoft.com/office/drawing/2014/main" id="{4246C175-BD6E-FBB7-D6B0-8C357243921E}"/>
              </a:ext>
            </a:extLst>
          </p:cNvPr>
          <p:cNvGrpSpPr/>
          <p:nvPr/>
        </p:nvGrpSpPr>
        <p:grpSpPr>
          <a:xfrm>
            <a:off x="6255447" y="126993"/>
            <a:ext cx="2366610" cy="6531845"/>
            <a:chOff x="6255447" y="126993"/>
            <a:chExt cx="2366610" cy="6531845"/>
          </a:xfrm>
        </p:grpSpPr>
        <p:pic>
          <p:nvPicPr>
            <p:cNvPr id="7" name="Picture 6">
              <a:extLst>
                <a:ext uri="{FF2B5EF4-FFF2-40B4-BE49-F238E27FC236}">
                  <a16:creationId xmlns:a16="http://schemas.microsoft.com/office/drawing/2014/main" id="{26D4B669-E13C-F1DB-8D02-323EED62E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027" y="126993"/>
              <a:ext cx="2357453" cy="3101177"/>
            </a:xfrm>
            <a:prstGeom prst="rect">
              <a:avLst/>
            </a:prstGeom>
            <a:ln w="12700">
              <a:solidFill>
                <a:schemeClr val="tx1"/>
              </a:solidFill>
            </a:ln>
          </p:spPr>
        </p:pic>
        <p:sp>
          <p:nvSpPr>
            <p:cNvPr id="8" name="TextBox 7">
              <a:extLst>
                <a:ext uri="{FF2B5EF4-FFF2-40B4-BE49-F238E27FC236}">
                  <a16:creationId xmlns:a16="http://schemas.microsoft.com/office/drawing/2014/main" id="{243439D5-CC4E-38E1-A63B-29B920161BC1}"/>
                </a:ext>
              </a:extLst>
            </p:cNvPr>
            <p:cNvSpPr txBox="1"/>
            <p:nvPr/>
          </p:nvSpPr>
          <p:spPr>
            <a:xfrm>
              <a:off x="6255448" y="3231184"/>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9" name="TextBox 8">
              <a:extLst>
                <a:ext uri="{FF2B5EF4-FFF2-40B4-BE49-F238E27FC236}">
                  <a16:creationId xmlns:a16="http://schemas.microsoft.com/office/drawing/2014/main" id="{3756FA42-9EB2-3DA0-3FDA-F204D2A90958}"/>
                </a:ext>
              </a:extLst>
            </p:cNvPr>
            <p:cNvSpPr txBox="1"/>
            <p:nvPr/>
          </p:nvSpPr>
          <p:spPr>
            <a:xfrm>
              <a:off x="6255448" y="4088097"/>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i</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rPr>
                <a:t>r</a:t>
              </a:r>
            </a:p>
          </p:txBody>
        </p:sp>
        <p:sp>
          <p:nvSpPr>
            <p:cNvPr id="13" name="TextBox 12">
              <a:extLst>
                <a:ext uri="{FF2B5EF4-FFF2-40B4-BE49-F238E27FC236}">
                  <a16:creationId xmlns:a16="http://schemas.microsoft.com/office/drawing/2014/main" id="{4E7B1C31-799D-9EBB-7050-FB19A6F04F7E}"/>
                </a:ext>
              </a:extLst>
            </p:cNvPr>
            <p:cNvSpPr txBox="1"/>
            <p:nvPr/>
          </p:nvSpPr>
          <p:spPr>
            <a:xfrm>
              <a:off x="6255447" y="4945011"/>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u</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14" name="TextBox 13">
              <a:extLst>
                <a:ext uri="{FF2B5EF4-FFF2-40B4-BE49-F238E27FC236}">
                  <a16:creationId xmlns:a16="http://schemas.microsoft.com/office/drawing/2014/main" id="{6EF438D2-D509-F617-0C53-213AAC7A1BE0}"/>
                </a:ext>
              </a:extLst>
            </p:cNvPr>
            <p:cNvSpPr txBox="1"/>
            <p:nvPr/>
          </p:nvSpPr>
          <p:spPr>
            <a:xfrm>
              <a:off x="6255447" y="5801924"/>
              <a:ext cx="2366609" cy="856914"/>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rPr>
                <a:t>or</a:t>
              </a:r>
            </a:p>
          </p:txBody>
        </p:sp>
      </p:grpSp>
    </p:spTree>
    <p:extLst>
      <p:ext uri="{BB962C8B-B14F-4D97-AF65-F5344CB8AC3E}">
        <p14:creationId xmlns:p14="http://schemas.microsoft.com/office/powerpoint/2010/main" val="1942450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start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work</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bird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75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427148"/>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number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45584"/>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return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0581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other</a:t>
            </a:r>
          </a:p>
        </p:txBody>
      </p:sp>
      <p:sp>
        <p:nvSpPr>
          <p:cNvPr id="2" name="Rectangle 1">
            <a:extLst>
              <a:ext uri="{FF2B5EF4-FFF2-40B4-BE49-F238E27FC236}">
                <a16:creationId xmlns:a16="http://schemas.microsoft.com/office/drawing/2014/main" id="{4AF847E3-A911-4C0F-B6A2-9334BB260FA4}"/>
              </a:ext>
            </a:extLst>
          </p:cNvPr>
          <p:cNvSpPr/>
          <p:nvPr/>
        </p:nvSpPr>
        <p:spPr>
          <a:xfrm>
            <a:off x="406458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50052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183443AA-EA60-8F41-BA32-48525E66DA9B}"/>
              </a:ext>
            </a:extLst>
          </p:cNvPr>
          <p:cNvSpPr/>
          <p:nvPr/>
        </p:nvSpPr>
        <p:spPr>
          <a:xfrm>
            <a:off x="2818483"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5911DA8B-24F9-A888-AFA6-AFF8F13DACF9}"/>
              </a:ext>
            </a:extLst>
          </p:cNvPr>
          <p:cNvCxnSpPr>
            <a:cxnSpLocks/>
          </p:cNvCxnSpPr>
          <p:nvPr/>
        </p:nvCxnSpPr>
        <p:spPr>
          <a:xfrm>
            <a:off x="3814998"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8BCD99-F1C1-4921-245F-0EC32349E545}"/>
              </a:ext>
            </a:extLst>
          </p:cNvPr>
          <p:cNvCxnSpPr>
            <a:cxnSpLocks/>
          </p:cNvCxnSpPr>
          <p:nvPr/>
        </p:nvCxnSpPr>
        <p:spPr>
          <a:xfrm>
            <a:off x="5250940"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2CC65BE-46B1-31AB-080D-2234C6CBF9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10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another</a:t>
            </a:r>
          </a:p>
        </p:txBody>
      </p:sp>
      <p:sp>
        <p:nvSpPr>
          <p:cNvPr id="2" name="Rectangle 1">
            <a:extLst>
              <a:ext uri="{FF2B5EF4-FFF2-40B4-BE49-F238E27FC236}">
                <a16:creationId xmlns:a16="http://schemas.microsoft.com/office/drawing/2014/main" id="{4AF847E3-A911-4C0F-B6A2-9334BB260FA4}"/>
              </a:ext>
            </a:extLst>
          </p:cNvPr>
          <p:cNvSpPr/>
          <p:nvPr/>
        </p:nvSpPr>
        <p:spPr>
          <a:xfrm>
            <a:off x="294347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6624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C947453-6BC0-1442-9097-DBF7FC20C36F}"/>
              </a:ext>
            </a:extLst>
          </p:cNvPr>
          <p:cNvSpPr/>
          <p:nvPr/>
        </p:nvSpPr>
        <p:spPr>
          <a:xfrm>
            <a:off x="382130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82577C-F1E2-E240-BE3F-9897901D1954}"/>
              </a:ext>
            </a:extLst>
          </p:cNvPr>
          <p:cNvSpPr/>
          <p:nvPr/>
        </p:nvSpPr>
        <p:spPr>
          <a:xfrm>
            <a:off x="6495333" y="41068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F2BE3311-5C4F-2644-B8AB-861640F7FB40}"/>
              </a:ext>
            </a:extLst>
          </p:cNvPr>
          <p:cNvSpPr/>
          <p:nvPr/>
        </p:nvSpPr>
        <p:spPr>
          <a:xfrm>
            <a:off x="1902092"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F9C5BEE2-ED7E-73E7-27A5-756D574EE038}"/>
              </a:ext>
            </a:extLst>
          </p:cNvPr>
          <p:cNvCxnSpPr>
            <a:cxnSpLocks/>
          </p:cNvCxnSpPr>
          <p:nvPr/>
        </p:nvCxnSpPr>
        <p:spPr>
          <a:xfrm>
            <a:off x="4796854"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203EBA-D905-93C7-BD49-A7287A488222}"/>
              </a:ext>
            </a:extLst>
          </p:cNvPr>
          <p:cNvCxnSpPr>
            <a:cxnSpLocks/>
          </p:cNvCxnSpPr>
          <p:nvPr/>
        </p:nvCxnSpPr>
        <p:spPr>
          <a:xfrm>
            <a:off x="619093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ABB770-BB8B-371C-1462-13064EE5AA8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449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mother</a:t>
            </a:r>
          </a:p>
        </p:txBody>
      </p:sp>
      <p:sp>
        <p:nvSpPr>
          <p:cNvPr id="2" name="Rectangle 1">
            <a:extLst>
              <a:ext uri="{FF2B5EF4-FFF2-40B4-BE49-F238E27FC236}">
                <a16:creationId xmlns:a16="http://schemas.microsoft.com/office/drawing/2014/main" id="{4AF847E3-A911-4C0F-B6A2-9334BB260FA4}"/>
              </a:ext>
            </a:extLst>
          </p:cNvPr>
          <p:cNvSpPr/>
          <p:nvPr/>
        </p:nvSpPr>
        <p:spPr>
          <a:xfrm>
            <a:off x="230821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65826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615559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E529836-D480-7C46-9C79-69B4A71337E9}"/>
              </a:ext>
            </a:extLst>
          </p:cNvPr>
          <p:cNvSpPr/>
          <p:nvPr/>
        </p:nvSpPr>
        <p:spPr>
          <a:xfrm>
            <a:off x="3562636" y="407118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B437AFE-7416-ECBA-D65B-9C490B295FF5}"/>
              </a:ext>
            </a:extLst>
          </p:cNvPr>
          <p:cNvCxnSpPr>
            <a:cxnSpLocks/>
          </p:cNvCxnSpPr>
          <p:nvPr/>
        </p:nvCxnSpPr>
        <p:spPr>
          <a:xfrm>
            <a:off x="4512040"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CDA47C-CB46-EA20-D127-24E9B9225D22}"/>
              </a:ext>
            </a:extLst>
          </p:cNvPr>
          <p:cNvCxnSpPr>
            <a:cxnSpLocks/>
          </p:cNvCxnSpPr>
          <p:nvPr/>
        </p:nvCxnSpPr>
        <p:spPr>
          <a:xfrm>
            <a:off x="593110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B3986F2-DD2E-4CBB-9078-E07FABBC9A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173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brother</a:t>
            </a:r>
          </a:p>
        </p:txBody>
      </p:sp>
      <p:sp>
        <p:nvSpPr>
          <p:cNvPr id="2" name="Rectangle 1">
            <a:extLst>
              <a:ext uri="{FF2B5EF4-FFF2-40B4-BE49-F238E27FC236}">
                <a16:creationId xmlns:a16="http://schemas.microsoft.com/office/drawing/2014/main" id="{4AF847E3-A911-4C0F-B6A2-9334BB260FA4}"/>
              </a:ext>
            </a:extLst>
          </p:cNvPr>
          <p:cNvSpPr/>
          <p:nvPr/>
        </p:nvSpPr>
        <p:spPr>
          <a:xfrm>
            <a:off x="207454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859198"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478375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3FE17D1-144F-A64E-B5C1-24A1434C276C}"/>
              </a:ext>
            </a:extLst>
          </p:cNvPr>
          <p:cNvSpPr/>
          <p:nvPr/>
        </p:nvSpPr>
        <p:spPr>
          <a:xfrm>
            <a:off x="359081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6F6FEA-9F5C-9341-8FD6-5F4B48C62374}"/>
              </a:ext>
            </a:extLst>
          </p:cNvPr>
          <p:cNvSpPr/>
          <p:nvPr/>
        </p:nvSpPr>
        <p:spPr>
          <a:xfrm>
            <a:off x="6251493"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667F1599-F24B-8593-9999-6B4B938C04E0}"/>
              </a:ext>
            </a:extLst>
          </p:cNvPr>
          <p:cNvCxnSpPr>
            <a:cxnSpLocks/>
          </p:cNvCxnSpPr>
          <p:nvPr/>
        </p:nvCxnSpPr>
        <p:spPr>
          <a:xfrm>
            <a:off x="4572000"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606819-98DF-7A86-816F-74CBBF7E2A45}"/>
              </a:ext>
            </a:extLst>
          </p:cNvPr>
          <p:cNvCxnSpPr>
            <a:cxnSpLocks/>
          </p:cNvCxnSpPr>
          <p:nvPr/>
        </p:nvCxnSpPr>
        <p:spPr>
          <a:xfrm>
            <a:off x="6011057"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362839D-B7BE-C17A-AD09-0F877F1B2E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5789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father</a:t>
            </a:r>
          </a:p>
        </p:txBody>
      </p:sp>
      <p:sp>
        <p:nvSpPr>
          <p:cNvPr id="2" name="Rectangle 1">
            <a:extLst>
              <a:ext uri="{FF2B5EF4-FFF2-40B4-BE49-F238E27FC236}">
                <a16:creationId xmlns:a16="http://schemas.microsoft.com/office/drawing/2014/main" id="{4AF847E3-A911-4C0F-B6A2-9334BB260FA4}"/>
              </a:ext>
            </a:extLst>
          </p:cNvPr>
          <p:cNvSpPr/>
          <p:nvPr/>
        </p:nvSpPr>
        <p:spPr>
          <a:xfrm>
            <a:off x="233021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242839"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5709283"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5F10CDBA-3369-8D4E-81E9-2B5D102D841F}"/>
              </a:ext>
            </a:extLst>
          </p:cNvPr>
          <p:cNvSpPr/>
          <p:nvPr/>
        </p:nvSpPr>
        <p:spPr>
          <a:xfrm>
            <a:off x="3119481"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63DEDD3A-BA76-8E82-E5FB-AFEFF458347C}"/>
              </a:ext>
            </a:extLst>
          </p:cNvPr>
          <p:cNvCxnSpPr>
            <a:cxnSpLocks/>
          </p:cNvCxnSpPr>
          <p:nvPr/>
        </p:nvCxnSpPr>
        <p:spPr>
          <a:xfrm>
            <a:off x="4077326" y="387686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42603F-BF12-393A-5604-D1F8B21ACE34}"/>
              </a:ext>
            </a:extLst>
          </p:cNvPr>
          <p:cNvCxnSpPr>
            <a:cxnSpLocks/>
          </p:cNvCxnSpPr>
          <p:nvPr/>
        </p:nvCxnSpPr>
        <p:spPr>
          <a:xfrm>
            <a:off x="5458920" y="387686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1E6F5DD-8473-D90B-6CBC-2E888A4AA6FA}"/>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8">
            <a:extLst>
              <a:ext uri="{FF2B5EF4-FFF2-40B4-BE49-F238E27FC236}">
                <a16:creationId xmlns:a16="http://schemas.microsoft.com/office/drawing/2014/main" id="{219758D3-7E99-7C8C-8C0C-C38027E8DCEC}"/>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660714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water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793165"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67887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380256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569849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5B5DA4FA-1DA5-2981-B069-F53024780CC7}"/>
              </a:ext>
            </a:extLst>
          </p:cNvPr>
          <p:cNvCxnSpPr>
            <a:cxnSpLocks/>
          </p:cNvCxnSpPr>
          <p:nvPr/>
        </p:nvCxnSpPr>
        <p:spPr>
          <a:xfrm>
            <a:off x="5475456" y="383189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675C08E-BAE4-69E0-CA2E-8F28E49241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0D710B21-98D1-81CA-E025-1CAEEF44D11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7143028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shark started to swim to shore!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89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got another star for doing my work.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93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father was the first farmer in this part of the state.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8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Fishing at the Port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Travis and his father wanted to go fishing at the port. They drove to the tackle store to pick up some items. They had to get some fishing line and a jar of worms.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Travis found the jar of worms under a large rack of fishing poles. His father found the fishing line. He picked the extra sturdy line so they could catch big fish. They gave the clerk a credit card for their items.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Travis and his father left the tackle store, got in the car, and drove north to the water. This would be their third trip to the port. Last time, they went home with five fish. This time, they hope to catch more.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67414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967</TotalTime>
  <Words>1023</Words>
  <Application>Microsoft Macintosh PowerPoint</Application>
  <PresentationFormat>On-screen Show (4:3)</PresentationFormat>
  <Paragraphs>206</Paragraphs>
  <Slides>87</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87</vt:i4>
      </vt:variant>
    </vt:vector>
  </HeadingPairs>
  <TitlesOfParts>
    <vt:vector size="93"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44</cp:revision>
  <dcterms:created xsi:type="dcterms:W3CDTF">2022-06-06T14:24:31Z</dcterms:created>
  <dcterms:modified xsi:type="dcterms:W3CDTF">2022-08-02T18:31:31Z</dcterms:modified>
</cp:coreProperties>
</file>