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10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517" r:id="rId11"/>
    <p:sldId id="4518" r:id="rId12"/>
    <p:sldId id="4519" r:id="rId13"/>
    <p:sldId id="4520" r:id="rId14"/>
    <p:sldId id="4521" r:id="rId15"/>
    <p:sldId id="4522" r:id="rId16"/>
    <p:sldId id="4523" r:id="rId17"/>
    <p:sldId id="4524" r:id="rId18"/>
    <p:sldId id="4525" r:id="rId19"/>
    <p:sldId id="4526" r:id="rId20"/>
    <p:sldId id="4527" r:id="rId21"/>
    <p:sldId id="4528" r:id="rId22"/>
    <p:sldId id="4529" r:id="rId23"/>
    <p:sldId id="4530" r:id="rId24"/>
    <p:sldId id="4531" r:id="rId25"/>
    <p:sldId id="4532" r:id="rId26"/>
    <p:sldId id="4533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282" r:id="rId35"/>
    <p:sldId id="3821" r:id="rId36"/>
    <p:sldId id="3297" r:id="rId37"/>
    <p:sldId id="3298" r:id="rId38"/>
    <p:sldId id="3822" r:id="rId39"/>
    <p:sldId id="3285" r:id="rId40"/>
    <p:sldId id="3286" r:id="rId41"/>
    <p:sldId id="3823" r:id="rId42"/>
    <p:sldId id="3288" r:id="rId43"/>
    <p:sldId id="3299" r:id="rId44"/>
    <p:sldId id="3289" r:id="rId45"/>
    <p:sldId id="3301" r:id="rId46"/>
    <p:sldId id="3302" r:id="rId47"/>
    <p:sldId id="2776" r:id="rId48"/>
    <p:sldId id="3303" r:id="rId49"/>
    <p:sldId id="4550" r:id="rId50"/>
    <p:sldId id="3846" r:id="rId51"/>
    <p:sldId id="3923" r:id="rId52"/>
    <p:sldId id="3921" r:id="rId53"/>
    <p:sldId id="3922" r:id="rId54"/>
    <p:sldId id="2213" r:id="rId55"/>
    <p:sldId id="2214" r:id="rId56"/>
    <p:sldId id="2245" r:id="rId57"/>
    <p:sldId id="2216" r:id="rId58"/>
    <p:sldId id="2250" r:id="rId59"/>
    <p:sldId id="2217" r:id="rId60"/>
    <p:sldId id="368" r:id="rId61"/>
    <p:sldId id="4534" r:id="rId62"/>
    <p:sldId id="4535" r:id="rId63"/>
    <p:sldId id="4536" r:id="rId64"/>
    <p:sldId id="4537" r:id="rId65"/>
    <p:sldId id="4538" r:id="rId66"/>
    <p:sldId id="4539" r:id="rId67"/>
    <p:sldId id="4540" r:id="rId68"/>
    <p:sldId id="4541" r:id="rId69"/>
    <p:sldId id="4542" r:id="rId70"/>
    <p:sldId id="4543" r:id="rId71"/>
    <p:sldId id="4544" r:id="rId72"/>
    <p:sldId id="4545" r:id="rId73"/>
    <p:sldId id="4546" r:id="rId74"/>
    <p:sldId id="4547" r:id="rId75"/>
    <p:sldId id="4548" r:id="rId76"/>
    <p:sldId id="4551" r:id="rId77"/>
    <p:sldId id="2368" r:id="rId78"/>
    <p:sldId id="2221" r:id="rId79"/>
    <p:sldId id="2222" r:id="rId80"/>
    <p:sldId id="2224" r:id="rId81"/>
    <p:sldId id="2226" r:id="rId82"/>
    <p:sldId id="2227" r:id="rId83"/>
    <p:sldId id="612" r:id="rId84"/>
    <p:sldId id="615" r:id="rId85"/>
    <p:sldId id="917" r:id="rId86"/>
    <p:sldId id="920" r:id="rId87"/>
    <p:sldId id="2228" r:id="rId88"/>
    <p:sldId id="2223" r:id="rId89"/>
    <p:sldId id="2230" r:id="rId90"/>
    <p:sldId id="2535" r:id="rId91"/>
    <p:sldId id="2536" r:id="rId92"/>
    <p:sldId id="2537" r:id="rId93"/>
    <p:sldId id="2234" r:id="rId94"/>
    <p:sldId id="2235" r:id="rId95"/>
    <p:sldId id="2158" r:id="rId96"/>
    <p:sldId id="2159" r:id="rId97"/>
    <p:sldId id="2166" r:id="rId98"/>
    <p:sldId id="2225" r:id="rId99"/>
    <p:sldId id="2236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7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microsoft.com/office/2018/10/relationships/authors" Target="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2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80+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the /</a:t>
            </a:r>
            <a:r>
              <a:rPr lang="en-US" dirty="0" err="1"/>
              <a:t>ə</a:t>
            </a:r>
            <a:r>
              <a:rPr lang="en-US" dirty="0"/>
              <a:t>/ sound or the /</a:t>
            </a:r>
            <a:r>
              <a:rPr lang="en-US" dirty="0" err="1"/>
              <a:t>ŭ</a:t>
            </a:r>
            <a:r>
              <a:rPr lang="en-US" dirty="0"/>
              <a:t>/ sound, depending on stress.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81+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64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81+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84252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05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4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4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8/2/22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8/2/22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62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8/2/22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19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8/2/22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8/2/22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3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8/2/22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1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8/2/22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6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18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8/2/22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502920" y="2812020"/>
            <a:ext cx="813815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82</a:t>
            </a:r>
          </a:p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Spelling /er/: </a:t>
            </a:r>
          </a:p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er, 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w + or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ore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28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36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497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425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65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83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35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77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53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374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645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874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19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523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956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5657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15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33254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5409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1833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1395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17088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335280" y="2933280"/>
            <a:ext cx="847344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82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Spelling /er/: er,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w + or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4612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2273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768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14799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23495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92898-8E2E-94C6-462D-B92D3BD1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9" y="3429000"/>
            <a:ext cx="2291901" cy="3042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6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6370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8558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925713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C9267-FE53-917A-9527-7CAE2550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90" y="67732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2A8BF-01F3-8BCB-1E11-BCAEC381EE15}"/>
              </a:ext>
            </a:extLst>
          </p:cNvPr>
          <p:cNvSpPr txBox="1"/>
          <p:nvPr/>
        </p:nvSpPr>
        <p:spPr>
          <a:xfrm>
            <a:off x="3182112" y="37469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25CC5-2CEE-8505-98B6-3AA122AE0FF1}"/>
              </a:ext>
            </a:extLst>
          </p:cNvPr>
          <p:cNvSpPr txBox="1"/>
          <p:nvPr/>
        </p:nvSpPr>
        <p:spPr>
          <a:xfrm>
            <a:off x="3182112" y="47626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2EBF3-3837-CCD2-0F75-C3E9D01F64C6}"/>
              </a:ext>
            </a:extLst>
          </p:cNvPr>
          <p:cNvSpPr txBox="1"/>
          <p:nvPr/>
        </p:nvSpPr>
        <p:spPr>
          <a:xfrm>
            <a:off x="1792224" y="577832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81F39-B46A-98EA-0E0C-4F01AE5A2991}"/>
              </a:ext>
            </a:extLst>
          </p:cNvPr>
          <p:cNvSpPr txBox="1"/>
          <p:nvPr/>
        </p:nvSpPr>
        <p:spPr>
          <a:xfrm>
            <a:off x="4572000" y="577997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07020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7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her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girl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first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after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over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turn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blur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4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word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world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paper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worker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5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82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Spelling /er/: er,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, w + or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0877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22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29086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24808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462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20082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91370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7821-AB7A-EDE0-002C-E820B9E5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39" y="595568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84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9997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768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36426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352756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92898-8E2E-94C6-462D-B92D3BD1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9" y="3429000"/>
            <a:ext cx="2291901" cy="3042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454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53763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1422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BE63B-CEC7-5AD5-E284-C1BFB05A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41" y="3274243"/>
            <a:ext cx="2465117" cy="3272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66F1-3EB3-11E6-3DB5-E4D6B6AD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011" y="1367533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6014229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C9267-FE53-917A-9527-7CAE2550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90" y="67732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2A8BF-01F3-8BCB-1E11-BCAEC381EE15}"/>
              </a:ext>
            </a:extLst>
          </p:cNvPr>
          <p:cNvSpPr txBox="1"/>
          <p:nvPr/>
        </p:nvSpPr>
        <p:spPr>
          <a:xfrm>
            <a:off x="3182112" y="37469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25CC5-2CEE-8505-98B6-3AA122AE0FF1}"/>
              </a:ext>
            </a:extLst>
          </p:cNvPr>
          <p:cNvSpPr txBox="1"/>
          <p:nvPr/>
        </p:nvSpPr>
        <p:spPr>
          <a:xfrm>
            <a:off x="3182112" y="47626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2EBF3-3837-CCD2-0F75-C3E9D01F64C6}"/>
              </a:ext>
            </a:extLst>
          </p:cNvPr>
          <p:cNvSpPr txBox="1"/>
          <p:nvPr/>
        </p:nvSpPr>
        <p:spPr>
          <a:xfrm>
            <a:off x="1792224" y="577832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81F39-B46A-98EA-0E0C-4F01AE5A2991}"/>
              </a:ext>
            </a:extLst>
          </p:cNvPr>
          <p:cNvSpPr txBox="1"/>
          <p:nvPr/>
        </p:nvSpPr>
        <p:spPr>
          <a:xfrm>
            <a:off x="4572000" y="577997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503510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33126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never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third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word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hurt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0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064583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50052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183443AA-EA60-8F41-BA32-48525E66DA9B}"/>
              </a:ext>
            </a:extLst>
          </p:cNvPr>
          <p:cNvSpPr/>
          <p:nvPr/>
        </p:nvSpPr>
        <p:spPr>
          <a:xfrm>
            <a:off x="2818483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11DA8B-24F9-A888-AFA6-AFF8F13DACF9}"/>
              </a:ext>
            </a:extLst>
          </p:cNvPr>
          <p:cNvCxnSpPr>
            <a:cxnSpLocks/>
          </p:cNvCxnSpPr>
          <p:nvPr/>
        </p:nvCxnSpPr>
        <p:spPr>
          <a:xfrm>
            <a:off x="3814998" y="383939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BCD99-F1C1-4921-245F-0EC32349E545}"/>
              </a:ext>
            </a:extLst>
          </p:cNvPr>
          <p:cNvCxnSpPr>
            <a:cxnSpLocks/>
          </p:cNvCxnSpPr>
          <p:nvPr/>
        </p:nvCxnSpPr>
        <p:spPr>
          <a:xfrm>
            <a:off x="5250940" y="383939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2CC65BE-46B1-31AB-080D-2234C6CBF9E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910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43475" y="410518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066245" y="410518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C947453-6BC0-1442-9097-DBF7FC20C36F}"/>
              </a:ext>
            </a:extLst>
          </p:cNvPr>
          <p:cNvSpPr/>
          <p:nvPr/>
        </p:nvSpPr>
        <p:spPr>
          <a:xfrm>
            <a:off x="3821307" y="410964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82577C-F1E2-E240-BE3F-9897901D1954}"/>
              </a:ext>
            </a:extLst>
          </p:cNvPr>
          <p:cNvSpPr/>
          <p:nvPr/>
        </p:nvSpPr>
        <p:spPr>
          <a:xfrm>
            <a:off x="6495333" y="41068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2BE3311-5C4F-2644-B8AB-861640F7FB40}"/>
              </a:ext>
            </a:extLst>
          </p:cNvPr>
          <p:cNvSpPr/>
          <p:nvPr/>
        </p:nvSpPr>
        <p:spPr>
          <a:xfrm>
            <a:off x="1902092" y="410964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C5BEE2-ED7E-73E7-27A5-756D574EE038}"/>
              </a:ext>
            </a:extLst>
          </p:cNvPr>
          <p:cNvCxnSpPr>
            <a:cxnSpLocks/>
          </p:cNvCxnSpPr>
          <p:nvPr/>
        </p:nvCxnSpPr>
        <p:spPr>
          <a:xfrm>
            <a:off x="4796854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203EBA-D905-93C7-BD49-A7287A488222}"/>
              </a:ext>
            </a:extLst>
          </p:cNvPr>
          <p:cNvCxnSpPr>
            <a:cxnSpLocks/>
          </p:cNvCxnSpPr>
          <p:nvPr/>
        </p:nvCxnSpPr>
        <p:spPr>
          <a:xfrm>
            <a:off x="6190939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ABB770-BB8B-371C-1462-13064EE5AA8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490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308211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4658264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6155594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E529836-D480-7C46-9C79-69B4A71337E9}"/>
              </a:ext>
            </a:extLst>
          </p:cNvPr>
          <p:cNvSpPr/>
          <p:nvPr/>
        </p:nvSpPr>
        <p:spPr>
          <a:xfrm>
            <a:off x="3562636" y="407118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37AFE-7416-ECBA-D65B-9C490B295FF5}"/>
              </a:ext>
            </a:extLst>
          </p:cNvPr>
          <p:cNvCxnSpPr>
            <a:cxnSpLocks/>
          </p:cNvCxnSpPr>
          <p:nvPr/>
        </p:nvCxnSpPr>
        <p:spPr>
          <a:xfrm>
            <a:off x="4512040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CDA47C-CB46-EA20-D127-24E9B9225D22}"/>
              </a:ext>
            </a:extLst>
          </p:cNvPr>
          <p:cNvCxnSpPr>
            <a:cxnSpLocks/>
          </p:cNvCxnSpPr>
          <p:nvPr/>
        </p:nvCxnSpPr>
        <p:spPr>
          <a:xfrm>
            <a:off x="5931109" y="3861876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B3986F2-DD2E-4CBB-9078-E07FABBC9A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173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brother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074544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2859198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4783751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3FE17D1-144F-A64E-B5C1-24A1434C276C}"/>
              </a:ext>
            </a:extLst>
          </p:cNvPr>
          <p:cNvSpPr/>
          <p:nvPr/>
        </p:nvSpPr>
        <p:spPr>
          <a:xfrm>
            <a:off x="3590817" y="410964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6F6FEA-9F5C-9341-8FD6-5F4B48C62374}"/>
              </a:ext>
            </a:extLst>
          </p:cNvPr>
          <p:cNvSpPr/>
          <p:nvPr/>
        </p:nvSpPr>
        <p:spPr>
          <a:xfrm>
            <a:off x="6251493" y="410518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7F1599-F24B-8593-9999-6B4B938C04E0}"/>
              </a:ext>
            </a:extLst>
          </p:cNvPr>
          <p:cNvCxnSpPr>
            <a:cxnSpLocks/>
          </p:cNvCxnSpPr>
          <p:nvPr/>
        </p:nvCxnSpPr>
        <p:spPr>
          <a:xfrm>
            <a:off x="4572000" y="386937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606819-98DF-7A86-816F-74CBBF7E2A45}"/>
              </a:ext>
            </a:extLst>
          </p:cNvPr>
          <p:cNvCxnSpPr>
            <a:cxnSpLocks/>
          </p:cNvCxnSpPr>
          <p:nvPr/>
        </p:nvCxnSpPr>
        <p:spPr>
          <a:xfrm>
            <a:off x="6011057" y="3869371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362839D-B7BE-C17A-AD09-0F877F1B2E6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78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These worms live in the dirt.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2712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 baby brother just said his first words!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Bert and Kirk work well together because they are friends.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Worst Pet Ever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Morgan has wanted a pet for a long time. One morning, there was a small box on the table with her name on it. Inside the box, there was a bunch of dirt. Under the dirt was her new pet, a worm!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Morgan was sad. She thinks a worm is the worst pet in the world. She wanted a dog or cat or even a hamster, not a squirmy worm! What were her mom and dad thinking? This pet will not work. She started to cry.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Just then, mom and dad came in and said, “We got you! It was a joke! We are going to the pet shop!” Morgan was so happy. She wiped her face and gave mom and dad a hug. She was going to get the best pet ever!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891</Words>
  <Application>Microsoft Macintosh PowerPoint</Application>
  <PresentationFormat>On-screen Show (4:3)</PresentationFormat>
  <Paragraphs>197</Paragraphs>
  <Slides>98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42</cp:revision>
  <dcterms:created xsi:type="dcterms:W3CDTF">2022-06-06T14:24:31Z</dcterms:created>
  <dcterms:modified xsi:type="dcterms:W3CDTF">2022-08-02T18:38:40Z</dcterms:modified>
</cp:coreProperties>
</file>