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7" r:id="rId2"/>
  </p:sldMasterIdLst>
  <p:notesMasterIdLst>
    <p:notesMasterId r:id="rId93"/>
  </p:notesMasterIdLst>
  <p:sldIdLst>
    <p:sldId id="2247" r:id="rId3"/>
    <p:sldId id="2199" r:id="rId4"/>
    <p:sldId id="3049" r:id="rId5"/>
    <p:sldId id="2248" r:id="rId6"/>
    <p:sldId id="2240" r:id="rId7"/>
    <p:sldId id="2238" r:id="rId8"/>
    <p:sldId id="2241" r:id="rId9"/>
    <p:sldId id="2198" r:id="rId10"/>
    <p:sldId id="4499" r:id="rId11"/>
    <p:sldId id="4515" r:id="rId12"/>
    <p:sldId id="4500" r:id="rId13"/>
    <p:sldId id="4501" r:id="rId14"/>
    <p:sldId id="4502" r:id="rId15"/>
    <p:sldId id="4503" r:id="rId16"/>
    <p:sldId id="4504" r:id="rId17"/>
    <p:sldId id="4505" r:id="rId18"/>
    <p:sldId id="4506" r:id="rId19"/>
    <p:sldId id="4507" r:id="rId20"/>
    <p:sldId id="4508" r:id="rId21"/>
    <p:sldId id="4509" r:id="rId22"/>
    <p:sldId id="4510" r:id="rId23"/>
    <p:sldId id="4511" r:id="rId24"/>
    <p:sldId id="4512" r:id="rId25"/>
    <p:sldId id="4513" r:id="rId26"/>
    <p:sldId id="4514" r:id="rId27"/>
    <p:sldId id="2242" r:id="rId28"/>
    <p:sldId id="2200" r:id="rId29"/>
    <p:sldId id="2201" r:id="rId30"/>
    <p:sldId id="2243" r:id="rId31"/>
    <p:sldId id="2202" r:id="rId32"/>
    <p:sldId id="2244" r:id="rId33"/>
    <p:sldId id="2203" r:id="rId34"/>
    <p:sldId id="3272" r:id="rId35"/>
    <p:sldId id="3295" r:id="rId36"/>
    <p:sldId id="3278" r:id="rId37"/>
    <p:sldId id="3274" r:id="rId38"/>
    <p:sldId id="3275" r:id="rId39"/>
    <p:sldId id="3279" r:id="rId40"/>
    <p:sldId id="3280" r:id="rId41"/>
    <p:sldId id="3294" r:id="rId42"/>
    <p:sldId id="3281" r:id="rId43"/>
    <p:sldId id="4527" r:id="rId44"/>
    <p:sldId id="3845" r:id="rId45"/>
    <p:sldId id="3919" r:id="rId46"/>
    <p:sldId id="3917" r:id="rId47"/>
    <p:sldId id="4187" r:id="rId48"/>
    <p:sldId id="2213" r:id="rId49"/>
    <p:sldId id="2214" r:id="rId50"/>
    <p:sldId id="2245" r:id="rId51"/>
    <p:sldId id="2216" r:id="rId52"/>
    <p:sldId id="2250" r:id="rId53"/>
    <p:sldId id="2217" r:id="rId54"/>
    <p:sldId id="368" r:id="rId55"/>
    <p:sldId id="4516" r:id="rId56"/>
    <p:sldId id="4517" r:id="rId57"/>
    <p:sldId id="4518" r:id="rId58"/>
    <p:sldId id="4519" r:id="rId59"/>
    <p:sldId id="4520" r:id="rId60"/>
    <p:sldId id="4521" r:id="rId61"/>
    <p:sldId id="4522" r:id="rId62"/>
    <p:sldId id="4523" r:id="rId63"/>
    <p:sldId id="4524" r:id="rId64"/>
    <p:sldId id="4528" r:id="rId65"/>
    <p:sldId id="2363" r:id="rId66"/>
    <p:sldId id="2221" r:id="rId67"/>
    <p:sldId id="2222" r:id="rId68"/>
    <p:sldId id="2224" r:id="rId69"/>
    <p:sldId id="2226" r:id="rId70"/>
    <p:sldId id="2227" r:id="rId71"/>
    <p:sldId id="908" r:id="rId72"/>
    <p:sldId id="1038" r:id="rId73"/>
    <p:sldId id="612" r:id="rId74"/>
    <p:sldId id="615" r:id="rId75"/>
    <p:sldId id="2228" r:id="rId76"/>
    <p:sldId id="2125" r:id="rId77"/>
    <p:sldId id="917" r:id="rId78"/>
    <p:sldId id="920" r:id="rId79"/>
    <p:sldId id="2229" r:id="rId80"/>
    <p:sldId id="2223" r:id="rId81"/>
    <p:sldId id="2230" r:id="rId82"/>
    <p:sldId id="2532" r:id="rId83"/>
    <p:sldId id="2533" r:id="rId84"/>
    <p:sldId id="2534" r:id="rId85"/>
    <p:sldId id="2234" r:id="rId86"/>
    <p:sldId id="2235" r:id="rId87"/>
    <p:sldId id="2158" r:id="rId88"/>
    <p:sldId id="2159" r:id="rId89"/>
    <p:sldId id="4526" r:id="rId90"/>
    <p:sldId id="2225" r:id="rId91"/>
    <p:sldId id="2236" r:id="rId9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E2CF035-AA50-DC94-688B-9377E818EE49}" name="Contesse,Valentina A" initials="CA" userId="S::valufgator@ufl.edu::66806d4e-fd53-4162-bb2b-dfd5f9123657" providerId="AD"/>
  <p188:author id="{E71CE4EF-5F63-C309-1C8F-AD9BED01D6EA}" name="Alyssa Ricke" initials="AR" userId="S::alychickq22@ufl.edu::36f174c9-250d-4433-864f-f7349753d046"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2F6FA9"/>
    <a:srgbClr val="E15436"/>
    <a:srgbClr val="2C629F"/>
    <a:srgbClr val="25B0A7"/>
    <a:srgbClr val="AE382B"/>
    <a:srgbClr val="252B5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368"/>
    <p:restoredTop sz="78810"/>
  </p:normalViewPr>
  <p:slideViewPr>
    <p:cSldViewPr snapToGrid="0" snapToObjects="1">
      <p:cViewPr>
        <p:scale>
          <a:sx n="75" d="100"/>
          <a:sy n="75" d="100"/>
        </p:scale>
        <p:origin x="1464" y="1216"/>
      </p:cViewPr>
      <p:guideLst/>
    </p:cSldViewPr>
  </p:slid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viewProps" Target="viewProps.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notesMaster" Target="notesMasters/notesMaster1.xml"/><Relationship Id="rId98" Type="http://schemas.microsoft.com/office/2018/10/relationships/authors" Targe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2DBB2B-03B0-BA4D-8766-8EF49B89551B}" type="datetimeFigureOut">
              <a:rPr lang="en-US" smtClean="0"/>
              <a:t>8/2/22</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FB05D2-5D65-874B-87C6-2AEC7FA940C5}" type="slidenum">
              <a:rPr lang="en-US" smtClean="0"/>
              <a:t>‹#›</a:t>
            </a:fld>
            <a:endParaRPr lang="en-US" dirty="0"/>
          </a:p>
        </p:txBody>
      </p:sp>
    </p:spTree>
    <p:extLst>
      <p:ext uri="{BB962C8B-B14F-4D97-AF65-F5344CB8AC3E}">
        <p14:creationId xmlns:p14="http://schemas.microsoft.com/office/powerpoint/2010/main" val="10636616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ufliteracy.org</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2</a:t>
            </a:fld>
            <a:endParaRPr lang="en-US" dirty="0"/>
          </a:p>
        </p:txBody>
      </p:sp>
    </p:spTree>
    <p:extLst>
      <p:ext uri="{BB962C8B-B14F-4D97-AF65-F5344CB8AC3E}">
        <p14:creationId xmlns:p14="http://schemas.microsoft.com/office/powerpoint/2010/main" val="27964763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dirty="0"/>
              <a:t>lesson plan Step 5 for words to spell.</a:t>
            </a:r>
          </a:p>
          <a:p>
            <a:r>
              <a:rPr lang="en-US" dirty="0"/>
              <a:t>Handwriting paper for guided spelling practice. </a:t>
            </a:r>
          </a:p>
        </p:txBody>
      </p:sp>
      <p:sp>
        <p:nvSpPr>
          <p:cNvPr id="4" name="Slide Number Placeholder 3"/>
          <p:cNvSpPr>
            <a:spLocks noGrp="1"/>
          </p:cNvSpPr>
          <p:nvPr>
            <p:ph type="sldNum" sz="quarter" idx="5"/>
          </p:nvPr>
        </p:nvSpPr>
        <p:spPr/>
        <p:txBody>
          <a:bodyPr/>
          <a:lstStyle/>
          <a:p>
            <a:fld id="{21FB05D2-5D65-874B-87C6-2AEC7FA940C5}" type="slidenum">
              <a:rPr lang="en-US" smtClean="0"/>
              <a:t>48</a:t>
            </a:fld>
            <a:endParaRPr lang="en-US" dirty="0"/>
          </a:p>
        </p:txBody>
      </p:sp>
    </p:spTree>
    <p:extLst>
      <p:ext uri="{BB962C8B-B14F-4D97-AF65-F5344CB8AC3E}">
        <p14:creationId xmlns:p14="http://schemas.microsoft.com/office/powerpoint/2010/main" val="24341856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5 for recommended teacher language and activities to review the new concept.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53</a:t>
            </a:fld>
            <a:endParaRPr lang="en-US" dirty="0"/>
          </a:p>
        </p:txBody>
      </p:sp>
    </p:spTree>
    <p:extLst>
      <p:ext uri="{BB962C8B-B14F-4D97-AF65-F5344CB8AC3E}">
        <p14:creationId xmlns:p14="http://schemas.microsoft.com/office/powerpoint/2010/main" val="31181581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6 for word work activity. </a:t>
            </a:r>
          </a:p>
          <a:p>
            <a:r>
              <a:rPr lang="en-US" i="0" dirty="0"/>
              <a:t>Visit </a:t>
            </a:r>
            <a:r>
              <a:rPr lang="en-US" i="0" dirty="0" err="1"/>
              <a:t>ufliteracy.org</a:t>
            </a:r>
            <a:r>
              <a:rPr lang="en-US" i="0" dirty="0"/>
              <a:t> to access the Word Work Mat apps.</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66</a:t>
            </a:fld>
            <a:endParaRPr lang="en-US" dirty="0"/>
          </a:p>
        </p:txBody>
      </p:sp>
    </p:spTree>
    <p:extLst>
      <p:ext uri="{BB962C8B-B14F-4D97-AF65-F5344CB8AC3E}">
        <p14:creationId xmlns:p14="http://schemas.microsoft.com/office/powerpoint/2010/main" val="15402494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7 for irregular word activities.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each word may be used in editing mode. Cover the heart and square icons then reveal them one at a time during instruction. </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68</a:t>
            </a:fld>
            <a:endParaRPr lang="en-US" dirty="0"/>
          </a:p>
        </p:txBody>
      </p:sp>
    </p:spTree>
    <p:extLst>
      <p:ext uri="{BB962C8B-B14F-4D97-AF65-F5344CB8AC3E}">
        <p14:creationId xmlns:p14="http://schemas.microsoft.com/office/powerpoint/2010/main" val="18112602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manual for more information about reviewing irregular words.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69</a:t>
            </a:fld>
            <a:endParaRPr lang="en-US" dirty="0"/>
          </a:p>
        </p:txBody>
      </p:sp>
    </p:spTree>
    <p:extLst>
      <p:ext uri="{BB962C8B-B14F-4D97-AF65-F5344CB8AC3E}">
        <p14:creationId xmlns:p14="http://schemas.microsoft.com/office/powerpoint/2010/main" val="7093902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77+</a:t>
            </a:r>
          </a:p>
          <a:p>
            <a:endParaRPr lang="en-US" dirty="0"/>
          </a:p>
          <a:p>
            <a:r>
              <a:rPr lang="en-US" dirty="0"/>
              <a:t>E represents the /</a:t>
            </a:r>
            <a:r>
              <a:rPr lang="en-US" dirty="0" err="1"/>
              <a:t>ĭ</a:t>
            </a:r>
            <a:r>
              <a:rPr lang="en-US" dirty="0"/>
              <a:t>/ sound.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TT may be pronounced /d/ depending on dialect.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4369F00-BCEC-4AC3-8676-50B50AB78C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10142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Lesson 78+</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 represents the /</a:t>
            </a:r>
            <a:r>
              <a:rPr lang="en-US" dirty="0" err="1"/>
              <a:t>ŭ</a:t>
            </a:r>
            <a:r>
              <a:rPr lang="en-US" dirty="0"/>
              <a:t>/ sound.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4369F00-BCEC-4AC3-8676-50B50AB78C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77334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80+</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 represents the /</a:t>
            </a:r>
            <a:r>
              <a:rPr lang="en-US" dirty="0" err="1"/>
              <a:t>ŭ</a:t>
            </a:r>
            <a:r>
              <a:rPr lang="en-US" dirty="0"/>
              <a:t>/ sound.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p:txBody>
      </p:sp>
    </p:spTree>
    <p:extLst>
      <p:ext uri="{BB962C8B-B14F-4D97-AF65-F5344CB8AC3E}">
        <p14:creationId xmlns:p14="http://schemas.microsoft.com/office/powerpoint/2010/main" val="21439127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Lesson 80+</a:t>
            </a:r>
          </a:p>
          <a:p>
            <a:pPr defTabSz="966612">
              <a:defRPr/>
            </a:pPr>
            <a:endParaRPr lang="en-US" dirty="0"/>
          </a:p>
          <a:p>
            <a:pPr defTabSz="966612">
              <a:defRPr/>
            </a:pPr>
            <a:r>
              <a:rPr lang="en-US" dirty="0"/>
              <a:t>A represents the /</a:t>
            </a:r>
            <a:r>
              <a:rPr lang="en-US" dirty="0" err="1"/>
              <a:t>ə</a:t>
            </a:r>
            <a:r>
              <a:rPr lang="en-US" dirty="0"/>
              <a:t>/ sound or the /</a:t>
            </a:r>
            <a:r>
              <a:rPr lang="en-US" dirty="0" err="1"/>
              <a:t>ŭ</a:t>
            </a:r>
            <a:r>
              <a:rPr lang="en-US" dirty="0"/>
              <a:t>/ sound, depending on stress.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 represents the /</a:t>
            </a:r>
            <a:r>
              <a:rPr lang="en-US" dirty="0" err="1"/>
              <a:t>ŭ</a:t>
            </a:r>
            <a:r>
              <a:rPr lang="en-US" dirty="0"/>
              <a:t>/ sound.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pPr defTabSz="966612">
              <a:defRPr/>
            </a:pPr>
            <a:endParaRPr lang="en-US" dirty="0"/>
          </a:p>
        </p:txBody>
      </p:sp>
    </p:spTree>
    <p:extLst>
      <p:ext uri="{BB962C8B-B14F-4D97-AF65-F5344CB8AC3E}">
        <p14:creationId xmlns:p14="http://schemas.microsoft.com/office/powerpoint/2010/main" val="270510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Handwriting paper for irregular word spelling practice. Use as needed. </a:t>
            </a:r>
          </a:p>
          <a:p>
            <a:r>
              <a:rPr lang="en-US" dirty="0"/>
              <a:t>See </a:t>
            </a:r>
            <a:r>
              <a:rPr lang="en-US" i="1" dirty="0"/>
              <a:t>UFLI Foundations </a:t>
            </a:r>
            <a:r>
              <a:rPr lang="en-US" i="0" dirty="0"/>
              <a:t>manual for more information about reviewing irregular words.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74</a:t>
            </a:fld>
            <a:endParaRPr lang="en-US" dirty="0"/>
          </a:p>
        </p:txBody>
      </p:sp>
    </p:spTree>
    <p:extLst>
      <p:ext uri="{BB962C8B-B14F-4D97-AF65-F5344CB8AC3E}">
        <p14:creationId xmlns:p14="http://schemas.microsoft.com/office/powerpoint/2010/main" val="17282295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See </a:t>
            </a:r>
            <a:r>
              <a:rPr lang="en-US" i="1" dirty="0"/>
              <a:t>UFLI Foundations</a:t>
            </a:r>
            <a:r>
              <a:rPr lang="en-US" i="0" dirty="0"/>
              <a:t> lesson plan Step 1 for phonemic awareness activity.</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a:t>
            </a:fld>
            <a:endParaRPr lang="en-US" dirty="0"/>
          </a:p>
        </p:txBody>
      </p:sp>
    </p:spTree>
    <p:extLst>
      <p:ext uri="{BB962C8B-B14F-4D97-AF65-F5344CB8AC3E}">
        <p14:creationId xmlns:p14="http://schemas.microsoft.com/office/powerpoint/2010/main" val="15187413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orange star indicates these are new irregular words that need to be introduced. </a:t>
            </a:r>
          </a:p>
          <a:p>
            <a:r>
              <a:rPr lang="en-US" dirty="0"/>
              <a:t>See </a:t>
            </a:r>
            <a:r>
              <a:rPr lang="en-US" i="1" dirty="0"/>
              <a:t>UFLI Foundations </a:t>
            </a:r>
            <a:r>
              <a:rPr lang="en-US" i="0" dirty="0"/>
              <a:t>manual for more information about teaching irregular words. </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75</a:t>
            </a:fld>
            <a:endParaRPr lang="en-US" dirty="0"/>
          </a:p>
        </p:txBody>
      </p:sp>
    </p:spTree>
    <p:extLst>
      <p:ext uri="{BB962C8B-B14F-4D97-AF65-F5344CB8AC3E}">
        <p14:creationId xmlns:p14="http://schemas.microsoft.com/office/powerpoint/2010/main" val="3193717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Lesson 81+</a:t>
            </a:r>
          </a:p>
          <a:p>
            <a:pPr defTabSz="966612">
              <a:defRPr/>
            </a:pPr>
            <a:endParaRPr lang="en-US" dirty="0"/>
          </a:p>
          <a:p>
            <a:pPr defTabSz="966612">
              <a:defRPr/>
            </a:pPr>
            <a:r>
              <a:rPr lang="en-US" dirty="0"/>
              <a:t>O represents the /</a:t>
            </a:r>
            <a:r>
              <a:rPr lang="en-US" dirty="0" err="1"/>
              <a:t>ŭ</a:t>
            </a:r>
            <a:r>
              <a:rPr lang="en-US" dirty="0"/>
              <a:t>/ sound.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p:txBody>
      </p:sp>
    </p:spTree>
    <p:extLst>
      <p:ext uri="{BB962C8B-B14F-4D97-AF65-F5344CB8AC3E}">
        <p14:creationId xmlns:p14="http://schemas.microsoft.com/office/powerpoint/2010/main" val="42828642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Lesson 81+</a:t>
            </a:r>
          </a:p>
          <a:p>
            <a:pPr defTabSz="966612">
              <a:defRPr/>
            </a:pPr>
            <a:endParaRPr lang="en-US" dirty="0"/>
          </a:p>
          <a:p>
            <a:pPr defTabSz="966612">
              <a:defRPr/>
            </a:pPr>
            <a:r>
              <a:rPr lang="en-US" dirty="0"/>
              <a:t>O represents the /</a:t>
            </a:r>
            <a:r>
              <a:rPr lang="en-US" dirty="0" err="1"/>
              <a:t>ŭ</a:t>
            </a:r>
            <a:r>
              <a:rPr lang="en-US" dirty="0"/>
              <a:t>/ sound.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a:t>
            </a:r>
            <a:endParaRPr lang="en-US" b="0" dirty="0"/>
          </a:p>
        </p:txBody>
      </p:sp>
    </p:spTree>
    <p:extLst>
      <p:ext uri="{BB962C8B-B14F-4D97-AF65-F5344CB8AC3E}">
        <p14:creationId xmlns:p14="http://schemas.microsoft.com/office/powerpoint/2010/main" val="12842527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Handwriting paper for irregular word spelling practice. Use as needed. </a:t>
            </a:r>
          </a:p>
          <a:p>
            <a:r>
              <a:rPr lang="en-US" dirty="0"/>
              <a:t>See </a:t>
            </a:r>
            <a:r>
              <a:rPr lang="en-US" i="1" dirty="0"/>
              <a:t>UFLI Foundations </a:t>
            </a:r>
            <a:r>
              <a:rPr lang="en-US" i="0" dirty="0"/>
              <a:t>manual for more information about teaching irregular words.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78</a:t>
            </a:fld>
            <a:endParaRPr lang="en-US" dirty="0"/>
          </a:p>
        </p:txBody>
      </p:sp>
    </p:spTree>
    <p:extLst>
      <p:ext uri="{BB962C8B-B14F-4D97-AF65-F5344CB8AC3E}">
        <p14:creationId xmlns:p14="http://schemas.microsoft.com/office/powerpoint/2010/main" val="8051482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8 for connected text activities.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80</a:t>
            </a:fld>
            <a:endParaRPr lang="en-US" dirty="0"/>
          </a:p>
        </p:txBody>
      </p:sp>
    </p:spTree>
    <p:extLst>
      <p:ext uri="{BB962C8B-B14F-4D97-AF65-F5344CB8AC3E}">
        <p14:creationId xmlns:p14="http://schemas.microsoft.com/office/powerpoint/2010/main" val="36844790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dirty="0"/>
              <a:t>lesson plan Step 8 for sentences to write. </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84</a:t>
            </a:fld>
            <a:endParaRPr lang="en-US" dirty="0"/>
          </a:p>
        </p:txBody>
      </p:sp>
    </p:spTree>
    <p:extLst>
      <p:ext uri="{BB962C8B-B14F-4D97-AF65-F5344CB8AC3E}">
        <p14:creationId xmlns:p14="http://schemas.microsoft.com/office/powerpoint/2010/main" val="30520022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t>
            </a:r>
            <a:r>
              <a:rPr lang="en-US" i="1" dirty="0"/>
              <a:t>UFLI Foundations </a:t>
            </a:r>
            <a:r>
              <a:rPr lang="en-US" i="0" dirty="0"/>
              <a:t>decodable text is provided here. </a:t>
            </a:r>
            <a:r>
              <a:rPr lang="en-US" dirty="0"/>
              <a:t>See </a:t>
            </a:r>
            <a:r>
              <a:rPr lang="en-US" i="1" dirty="0"/>
              <a:t>UFLI Foundations </a:t>
            </a:r>
            <a:r>
              <a:rPr lang="en-US" i="0" dirty="0"/>
              <a:t>decodable text guide for additional </a:t>
            </a:r>
            <a:r>
              <a:rPr lang="en-US" i="0"/>
              <a:t>text options. </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85</a:t>
            </a:fld>
            <a:endParaRPr lang="en-US" dirty="0"/>
          </a:p>
        </p:txBody>
      </p:sp>
    </p:spTree>
    <p:extLst>
      <p:ext uri="{BB962C8B-B14F-4D97-AF65-F5344CB8AC3E}">
        <p14:creationId xmlns:p14="http://schemas.microsoft.com/office/powerpoint/2010/main" val="17683895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03580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27961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84580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See </a:t>
            </a:r>
            <a:r>
              <a:rPr lang="en-US" i="1" dirty="0"/>
              <a:t>UFLI Foundations </a:t>
            </a:r>
            <a:r>
              <a:rPr lang="en-US" i="0" dirty="0"/>
              <a:t>lesson plan Step 2 for student phoneme responses.</a:t>
            </a:r>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8</a:t>
            </a:fld>
            <a:endParaRPr lang="en-US" dirty="0"/>
          </a:p>
        </p:txBody>
      </p:sp>
    </p:spTree>
    <p:extLst>
      <p:ext uri="{BB962C8B-B14F-4D97-AF65-F5344CB8AC3E}">
        <p14:creationId xmlns:p14="http://schemas.microsoft.com/office/powerpoint/2010/main" val="21037257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3 for auditory drill activity. </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27</a:t>
            </a:fld>
            <a:endParaRPr lang="en-US" dirty="0"/>
          </a:p>
        </p:txBody>
      </p:sp>
    </p:spTree>
    <p:extLst>
      <p:ext uri="{BB962C8B-B14F-4D97-AF65-F5344CB8AC3E}">
        <p14:creationId xmlns:p14="http://schemas.microsoft.com/office/powerpoint/2010/main" val="32012967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 slides needed for auditory drill. </a:t>
            </a:r>
          </a:p>
        </p:txBody>
      </p:sp>
      <p:sp>
        <p:nvSpPr>
          <p:cNvPr id="4" name="Slide Number Placeholder 3"/>
          <p:cNvSpPr>
            <a:spLocks noGrp="1"/>
          </p:cNvSpPr>
          <p:nvPr>
            <p:ph type="sldNum" sz="quarter" idx="5"/>
          </p:nvPr>
        </p:nvSpPr>
        <p:spPr/>
        <p:txBody>
          <a:bodyPr/>
          <a:lstStyle/>
          <a:p>
            <a:fld id="{21FB05D2-5D65-874B-87C6-2AEC7FA940C5}" type="slidenum">
              <a:rPr lang="en-US" smtClean="0"/>
              <a:t>28</a:t>
            </a:fld>
            <a:endParaRPr lang="en-US" dirty="0"/>
          </a:p>
        </p:txBody>
      </p:sp>
    </p:spTree>
    <p:extLst>
      <p:ext uri="{BB962C8B-B14F-4D97-AF65-F5344CB8AC3E}">
        <p14:creationId xmlns:p14="http://schemas.microsoft.com/office/powerpoint/2010/main" val="25374921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4 for blending drill word chain and grid. </a:t>
            </a:r>
          </a:p>
          <a:p>
            <a:r>
              <a:rPr lang="en-US" i="0" dirty="0"/>
              <a:t>Visit </a:t>
            </a:r>
            <a:r>
              <a:rPr lang="en-US" i="0" dirty="0" err="1"/>
              <a:t>ufliteracy.org</a:t>
            </a:r>
            <a:r>
              <a:rPr lang="en-US" i="0" dirty="0"/>
              <a:t> to access the Blending Board app.</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30</a:t>
            </a:fld>
            <a:endParaRPr lang="en-US" dirty="0"/>
          </a:p>
        </p:txBody>
      </p:sp>
    </p:spTree>
    <p:extLst>
      <p:ext uri="{BB962C8B-B14F-4D97-AF65-F5344CB8AC3E}">
        <p14:creationId xmlns:p14="http://schemas.microsoft.com/office/powerpoint/2010/main" val="13020876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5 for recommended teacher language and activities to introduce the new concept. </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32</a:t>
            </a:fld>
            <a:endParaRPr lang="en-US" dirty="0"/>
          </a:p>
        </p:txBody>
      </p:sp>
    </p:spTree>
    <p:extLst>
      <p:ext uri="{BB962C8B-B14F-4D97-AF65-F5344CB8AC3E}">
        <p14:creationId xmlns:p14="http://schemas.microsoft.com/office/powerpoint/2010/main" val="2247044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Handwriting paper for letter formation practice. Use as needed. </a:t>
            </a:r>
          </a:p>
          <a:p>
            <a:r>
              <a:rPr lang="en-US" dirty="0"/>
              <a:t>See </a:t>
            </a:r>
            <a:r>
              <a:rPr lang="en-US" i="1" dirty="0"/>
              <a:t>UFLI Foundations </a:t>
            </a:r>
            <a:r>
              <a:rPr lang="en-US" i="0" dirty="0"/>
              <a:t>manual for more information about letter formation. </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EA074AC-762B-9746-B87C-BF70D76B6A1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50345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dirty="0"/>
              <a:t>lesson plan Step 5 for words to spell.</a:t>
            </a:r>
          </a:p>
          <a:p>
            <a:r>
              <a:rPr lang="en-US" dirty="0"/>
              <a:t>Handwriting paper to model spelling. </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47</a:t>
            </a:fld>
            <a:endParaRPr lang="en-US" dirty="0"/>
          </a:p>
        </p:txBody>
      </p:sp>
    </p:spTree>
    <p:extLst>
      <p:ext uri="{BB962C8B-B14F-4D97-AF65-F5344CB8AC3E}">
        <p14:creationId xmlns:p14="http://schemas.microsoft.com/office/powerpoint/2010/main" val="6059080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8/2/22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1360868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ogo_squar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3EA9F29-680B-FDF7-9D67-80B79047E5F8}"/>
              </a:ext>
            </a:extLst>
          </p:cNvPr>
          <p:cNvSpPr>
            <a:spLocks noGrp="1"/>
          </p:cNvSpPr>
          <p:nvPr>
            <p:ph type="dt" sz="half" idx="10"/>
          </p:nvPr>
        </p:nvSpPr>
        <p:spPr/>
        <p:txBody>
          <a:bodyPr/>
          <a:lstStyle/>
          <a:p>
            <a:fld id="{BF76293B-7FD6-2A49-801F-A90DF30EFDFD}" type="datetimeFigureOut">
              <a:rPr lang="en-US" smtClean="0"/>
              <a:t>8/2/22</a:t>
            </a:fld>
            <a:endParaRPr lang="en-US" dirty="0"/>
          </a:p>
        </p:txBody>
      </p:sp>
      <p:sp>
        <p:nvSpPr>
          <p:cNvPr id="4" name="Footer Placeholder 3">
            <a:extLst>
              <a:ext uri="{FF2B5EF4-FFF2-40B4-BE49-F238E27FC236}">
                <a16:creationId xmlns:a16="http://schemas.microsoft.com/office/drawing/2014/main" id="{D99E727A-3B5F-5C9C-BC3B-F3D69A9AE4D8}"/>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E601BF9-2CBD-3ACA-A38D-4631041C9AC1}"/>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A63A3DC1-C346-050C-57B0-71B7B4A2030F}"/>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FC78B93A-7FD5-375C-DF26-8B528D16EEC6}"/>
              </a:ext>
            </a:extLst>
          </p:cNvPr>
          <p:cNvPicPr>
            <a:picLocks noChangeAspect="1"/>
          </p:cNvPicPr>
          <p:nvPr userDrawn="1"/>
        </p:nvPicPr>
        <p:blipFill>
          <a:blip r:embed="rId3"/>
          <a:stretch>
            <a:fillRect/>
          </a:stretch>
        </p:blipFill>
        <p:spPr>
          <a:xfrm>
            <a:off x="8694775" y="6345444"/>
            <a:ext cx="343366" cy="365760"/>
          </a:xfrm>
          <a:prstGeom prst="rect">
            <a:avLst/>
          </a:prstGeom>
        </p:spPr>
      </p:pic>
    </p:spTree>
    <p:extLst>
      <p:ext uri="{BB962C8B-B14F-4D97-AF65-F5344CB8AC3E}">
        <p14:creationId xmlns:p14="http://schemas.microsoft.com/office/powerpoint/2010/main" val="37769787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ogo_normal">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22CD2AF-2D46-C947-B29A-40A80EE79140}"/>
              </a:ext>
            </a:extLst>
          </p:cNvPr>
          <p:cNvSpPr>
            <a:spLocks noGrp="1"/>
          </p:cNvSpPr>
          <p:nvPr>
            <p:ph type="dt" sz="half" idx="10"/>
          </p:nvPr>
        </p:nvSpPr>
        <p:spPr/>
        <p:txBody>
          <a:bodyPr/>
          <a:lstStyle/>
          <a:p>
            <a:fld id="{BF76293B-7FD6-2A49-801F-A90DF30EFDFD}" type="datetimeFigureOut">
              <a:rPr lang="en-US" smtClean="0"/>
              <a:t>8/2/22</a:t>
            </a:fld>
            <a:endParaRPr lang="en-US" dirty="0"/>
          </a:p>
        </p:txBody>
      </p:sp>
      <p:sp>
        <p:nvSpPr>
          <p:cNvPr id="4" name="Footer Placeholder 3">
            <a:extLst>
              <a:ext uri="{FF2B5EF4-FFF2-40B4-BE49-F238E27FC236}">
                <a16:creationId xmlns:a16="http://schemas.microsoft.com/office/drawing/2014/main" id="{127367F0-7D00-CFCC-2FC5-A555753EF58C}"/>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C29F062-9342-A1BD-342A-0C0E58951519}"/>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3FEA588C-9DC8-220A-19CC-519DF3186D14}"/>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E67E23C5-8E25-EA00-FEB1-564BEE52EE80}"/>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34381645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F76293B-7FD6-2A49-801F-A90DF30EFDFD}" type="datetimeFigureOut">
              <a:rPr lang="en-US" smtClean="0"/>
              <a:t>8/2/22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9923465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F76293B-7FD6-2A49-801F-A90DF30EFDFD}" type="datetimeFigureOut">
              <a:rPr lang="en-US" smtClean="0"/>
              <a:t>8/2/22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9801179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8/2/22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104409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8/2/22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1090251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logo_presenter">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C905FE3-04FD-A215-32C3-948721EB0201}"/>
              </a:ext>
            </a:extLst>
          </p:cNvPr>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FDA7682A-6A4C-49B5-868D-7260A2C1560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8/2/22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1AB3AFF5-E1B6-D26F-0D3D-074C782C4D7D}"/>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7605DE54-3282-EE4C-3752-F4D2D50E1495}"/>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3CCE1B1-4751-4057-BEBB-A535099F4E4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6FD63468-B6A7-5A43-B845-AA81A3A6A12C}"/>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D9C04C5D-871E-ADEC-53D7-9DA9F9A6A85E}"/>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33707577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newlogo">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E939E604-6A08-1816-597D-0FE0E24FA360}"/>
              </a:ext>
            </a:extLst>
          </p:cNvPr>
          <p:cNvSpPr>
            <a:spLocks noGrp="1"/>
          </p:cNvSpPr>
          <p:nvPr>
            <p:ph type="dt" sz="half" idx="10"/>
          </p:nvPr>
        </p:nvSpPr>
        <p:spPr/>
        <p:txBody>
          <a:bodyPr/>
          <a:lstStyle/>
          <a:p>
            <a:fld id="{BF76293B-7FD6-2A49-801F-A90DF30EFDFD}" type="datetimeFigureOut">
              <a:rPr lang="en-US" smtClean="0"/>
              <a:t>8/2/22</a:t>
            </a:fld>
            <a:endParaRPr lang="en-US" dirty="0"/>
          </a:p>
        </p:txBody>
      </p:sp>
      <p:sp>
        <p:nvSpPr>
          <p:cNvPr id="4" name="Footer Placeholder 3">
            <a:extLst>
              <a:ext uri="{FF2B5EF4-FFF2-40B4-BE49-F238E27FC236}">
                <a16:creationId xmlns:a16="http://schemas.microsoft.com/office/drawing/2014/main" id="{D1DF94B8-0136-267C-E303-DA682C5B8BE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6E914F7C-9A70-995E-2EE1-4BA50E7073AB}"/>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8" name="Picture 7">
            <a:extLst>
              <a:ext uri="{FF2B5EF4-FFF2-40B4-BE49-F238E27FC236}">
                <a16:creationId xmlns:a16="http://schemas.microsoft.com/office/drawing/2014/main" id="{0BCA8B4E-EA88-8946-729D-27C2FDC8DE1A}"/>
              </a:ext>
            </a:extLst>
          </p:cNvPr>
          <p:cNvPicPr>
            <a:picLocks noChangeAspect="1"/>
          </p:cNvPicPr>
          <p:nvPr userDrawn="1"/>
        </p:nvPicPr>
        <p:blipFill>
          <a:blip r:embed="rId2"/>
          <a:stretch>
            <a:fillRect/>
          </a:stretch>
        </p:blipFill>
        <p:spPr>
          <a:xfrm>
            <a:off x="3261617" y="112541"/>
            <a:ext cx="2620762" cy="2820739"/>
          </a:xfrm>
          <a:prstGeom prst="rect">
            <a:avLst/>
          </a:prstGeom>
        </p:spPr>
      </p:pic>
    </p:spTree>
    <p:extLst>
      <p:ext uri="{BB962C8B-B14F-4D97-AF65-F5344CB8AC3E}">
        <p14:creationId xmlns:p14="http://schemas.microsoft.com/office/powerpoint/2010/main" val="24788465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D357E17-BB0F-4611-B300-40653E77536A}" type="datetime1">
              <a:rPr lang="en-US" smtClean="0"/>
              <a:t>8/2/22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1311024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85396F-DD50-478B-A4F7-53221FAE4F8F}" type="datetime1">
              <a:rPr lang="en-US" smtClean="0"/>
              <a:t>8/2/22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23260843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8/2/22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7456060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A56CD0E-5826-4F94-BBA9-C4B035190342}" type="datetime1">
              <a:rPr lang="en-US" smtClean="0"/>
              <a:t>8/2/22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1432055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16E1704-1A01-46E9-959D-1C2710B9B0E9}" type="datetime1">
              <a:rPr lang="en-US" smtClean="0"/>
              <a:t>8/2/22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36068627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F94BBB4-9290-49DE-BAC7-7B88408D4F15}" type="datetime1">
              <a:rPr lang="en-US" smtClean="0"/>
              <a:t>8/2/22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18496955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DC15ED1-46CC-491B-8974-99FCD31C2362}" type="datetime1">
              <a:rPr lang="en-US" smtClean="0"/>
              <a:t>8/2/22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199100092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886A88-8ED8-47D8-B68F-E8E639BCBFB1}" type="datetime1">
              <a:rPr lang="en-US" smtClean="0"/>
              <a:t>8/2/22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296522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logo_normal">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A89548E-362C-57C1-8B7B-8201A78D7681}"/>
              </a:ext>
            </a:extLst>
          </p:cNvPr>
          <p:cNvSpPr>
            <a:spLocks noGrp="1"/>
          </p:cNvSpPr>
          <p:nvPr>
            <p:ph type="dt" sz="half" idx="10"/>
          </p:nvPr>
        </p:nvSpPr>
        <p:spPr/>
        <p:txBody>
          <a:bodyPr/>
          <a:lstStyle/>
          <a:p>
            <a:fld id="{95FFD2EF-270C-4180-B7EC-3CF24CB94FAA}" type="datetime1">
              <a:rPr lang="en-US" smtClean="0"/>
              <a:t>8/2/22</a:t>
            </a:fld>
            <a:endParaRPr lang="en-US"/>
          </a:p>
        </p:txBody>
      </p:sp>
      <p:sp>
        <p:nvSpPr>
          <p:cNvPr id="4" name="Footer Placeholder 3">
            <a:extLst>
              <a:ext uri="{FF2B5EF4-FFF2-40B4-BE49-F238E27FC236}">
                <a16:creationId xmlns:a16="http://schemas.microsoft.com/office/drawing/2014/main" id="{A7D847B5-FD65-43C5-5296-F8B080A52F7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0948135-21B8-23B3-0F9D-BC8FFD9ABFFB}"/>
              </a:ext>
            </a:extLst>
          </p:cNvPr>
          <p:cNvSpPr>
            <a:spLocks noGrp="1"/>
          </p:cNvSpPr>
          <p:nvPr>
            <p:ph type="sldNum" sz="quarter" idx="12"/>
          </p:nvPr>
        </p:nvSpPr>
        <p:spPr/>
        <p:txBody>
          <a:bodyPr/>
          <a:lstStyle/>
          <a:p>
            <a:fld id="{655167C9-F1F7-42B0-A0C7-EEB85B1B5977}" type="slidenum">
              <a:rPr lang="en-US" smtClean="0"/>
              <a:t>‹#›</a:t>
            </a:fld>
            <a:endParaRPr lang="en-US"/>
          </a:p>
        </p:txBody>
      </p:sp>
      <p:pic>
        <p:nvPicPr>
          <p:cNvPr id="6" name="Picture 5">
            <a:extLst>
              <a:ext uri="{FF2B5EF4-FFF2-40B4-BE49-F238E27FC236}">
                <a16:creationId xmlns:a16="http://schemas.microsoft.com/office/drawing/2014/main" id="{8407B812-81E3-5C4D-7A39-52237DF555D8}"/>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7D69E720-13F4-7A1F-F6C1-B3CE2C5578CF}"/>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321722511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574F90B-74C7-4CC8-B8CB-DF07374B1336}" type="datetime1">
              <a:rPr lang="en-US" smtClean="0"/>
              <a:t>8/2/22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416464217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D51F4FE-1B5D-4607-BECB-5DB70CA985F4}" type="datetime1">
              <a:rPr lang="en-US" smtClean="0"/>
              <a:t>8/2/22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397534942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53CE5CD-21FB-48AF-9A89-535D6826E3DE}" type="datetime1">
              <a:rPr lang="en-US" smtClean="0"/>
              <a:t>8/2/22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421882596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2422325-F54F-4003-BD3F-CF83C5E4A3E6}" type="datetime1">
              <a:rPr lang="en-US" smtClean="0"/>
              <a:t>8/2/22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5612876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F76293B-7FD6-2A49-801F-A90DF30EFDFD}" type="datetimeFigureOut">
              <a:rPr lang="en-US" smtClean="0"/>
              <a:t>8/2/22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1874563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F76293B-7FD6-2A49-801F-A90DF30EFDFD}" type="datetimeFigureOut">
              <a:rPr lang="en-US" smtClean="0"/>
              <a:t>8/2/22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4294775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F76293B-7FD6-2A49-801F-A90DF30EFDFD}" type="datetimeFigureOut">
              <a:rPr lang="en-US" smtClean="0"/>
              <a:t>8/2/22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7028954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F76293B-7FD6-2A49-801F-A90DF30EFDFD}" type="datetimeFigureOut">
              <a:rPr lang="en-US" smtClean="0"/>
              <a:t>8/2/22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6050088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76293B-7FD6-2A49-801F-A90DF30EFDFD}" type="datetimeFigureOut">
              <a:rPr lang="en-US" smtClean="0"/>
              <a:t>8/2/22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7249018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grapheme placemen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B99EF16-56B5-1649-F5CD-13679B10250C}"/>
              </a:ext>
            </a:extLst>
          </p:cNvPr>
          <p:cNvSpPr>
            <a:spLocks noGrp="1"/>
          </p:cNvSpPr>
          <p:nvPr>
            <p:ph type="dt" sz="half" idx="10"/>
          </p:nvPr>
        </p:nvSpPr>
        <p:spPr/>
        <p:txBody>
          <a:bodyPr/>
          <a:lstStyle/>
          <a:p>
            <a:fld id="{BF76293B-7FD6-2A49-801F-A90DF30EFDFD}" type="datetimeFigureOut">
              <a:rPr lang="en-US" smtClean="0"/>
              <a:t>8/2/22</a:t>
            </a:fld>
            <a:endParaRPr lang="en-US" dirty="0"/>
          </a:p>
        </p:txBody>
      </p:sp>
      <p:sp>
        <p:nvSpPr>
          <p:cNvPr id="4" name="Footer Placeholder 3">
            <a:extLst>
              <a:ext uri="{FF2B5EF4-FFF2-40B4-BE49-F238E27FC236}">
                <a16:creationId xmlns:a16="http://schemas.microsoft.com/office/drawing/2014/main" id="{8F0AEFEE-EF90-0E3F-EC7B-EDB5A038476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6642E29-E8B4-5D87-27AB-669EEAC75BE6}"/>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33EE577F-6433-E44B-58E8-54EA2F88E692}"/>
              </a:ext>
            </a:extLst>
          </p:cNvPr>
          <p:cNvPicPr>
            <a:picLocks noChangeAspect="1"/>
          </p:cNvPicPr>
          <p:nvPr userDrawn="1"/>
        </p:nvPicPr>
        <p:blipFill>
          <a:blip r:embed="rId2"/>
          <a:stretch>
            <a:fillRect/>
          </a:stretch>
        </p:blipFill>
        <p:spPr>
          <a:xfrm>
            <a:off x="101754" y="6263148"/>
            <a:ext cx="444721" cy="457200"/>
          </a:xfrm>
          <a:prstGeom prst="rect">
            <a:avLst/>
          </a:prstGeom>
        </p:spPr>
      </p:pic>
      <p:sp>
        <p:nvSpPr>
          <p:cNvPr id="7" name="Rectangle 6">
            <a:extLst>
              <a:ext uri="{FF2B5EF4-FFF2-40B4-BE49-F238E27FC236}">
                <a16:creationId xmlns:a16="http://schemas.microsoft.com/office/drawing/2014/main" id="{7787AA01-1ABE-44D3-1084-0861B08C9104}"/>
              </a:ext>
            </a:extLst>
          </p:cNvPr>
          <p:cNvSpPr/>
          <p:nvPr userDrawn="1"/>
        </p:nvSpPr>
        <p:spPr>
          <a:xfrm>
            <a:off x="3569480"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118A61A-CC23-689E-638A-3209DADB7A2E}"/>
              </a:ext>
            </a:extLst>
          </p:cNvPr>
          <p:cNvSpPr/>
          <p:nvPr userDrawn="1"/>
        </p:nvSpPr>
        <p:spPr>
          <a:xfrm>
            <a:off x="6030811"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9550B0D-B596-6412-53D3-21AA2CE31D43}"/>
              </a:ext>
            </a:extLst>
          </p:cNvPr>
          <p:cNvSpPr/>
          <p:nvPr userDrawn="1"/>
        </p:nvSpPr>
        <p:spPr>
          <a:xfrm>
            <a:off x="1144010" y="4668556"/>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FFF9BE56-7EEF-9E8F-9D8B-EEC719DC98EF}"/>
              </a:ext>
            </a:extLst>
          </p:cNvPr>
          <p:cNvSpPr txBox="1"/>
          <p:nvPr userDrawn="1"/>
        </p:nvSpPr>
        <p:spPr>
          <a:xfrm>
            <a:off x="1486733" y="4770053"/>
            <a:ext cx="1319592"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beginning</a:t>
            </a:r>
          </a:p>
        </p:txBody>
      </p:sp>
      <p:sp>
        <p:nvSpPr>
          <p:cNvPr id="11" name="TextBox 10">
            <a:extLst>
              <a:ext uri="{FF2B5EF4-FFF2-40B4-BE49-F238E27FC236}">
                <a16:creationId xmlns:a16="http://schemas.microsoft.com/office/drawing/2014/main" id="{58E7D877-E495-775F-96D8-DFD037ECC522}"/>
              </a:ext>
            </a:extLst>
          </p:cNvPr>
          <p:cNvSpPr txBox="1"/>
          <p:nvPr userDrawn="1"/>
        </p:nvSpPr>
        <p:spPr>
          <a:xfrm>
            <a:off x="4090938" y="4770053"/>
            <a:ext cx="962123"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middle</a:t>
            </a:r>
          </a:p>
        </p:txBody>
      </p:sp>
      <p:sp>
        <p:nvSpPr>
          <p:cNvPr id="12" name="TextBox 11">
            <a:extLst>
              <a:ext uri="{FF2B5EF4-FFF2-40B4-BE49-F238E27FC236}">
                <a16:creationId xmlns:a16="http://schemas.microsoft.com/office/drawing/2014/main" id="{05B5843F-EA74-38CC-DD4C-9357DC16C2A3}"/>
              </a:ext>
            </a:extLst>
          </p:cNvPr>
          <p:cNvSpPr txBox="1"/>
          <p:nvPr userDrawn="1"/>
        </p:nvSpPr>
        <p:spPr>
          <a:xfrm>
            <a:off x="6715775" y="4781626"/>
            <a:ext cx="635110" cy="369332"/>
          </a:xfrm>
          <a:prstGeom prst="rect">
            <a:avLst/>
          </a:prstGeom>
          <a:noFill/>
        </p:spPr>
        <p:txBody>
          <a:bodyPr wrap="none" rtlCol="0">
            <a:spAutoFit/>
          </a:bodyPr>
          <a:lstStyle/>
          <a:p>
            <a:r>
              <a:rPr lang="en-US" dirty="0">
                <a:solidFill>
                  <a:schemeClr val="tx1">
                    <a:lumMod val="50000"/>
                    <a:lumOff val="50000"/>
                  </a:schemeClr>
                </a:solidFill>
                <a:latin typeface="Century Gothic" panose="020B0502020202020204" pitchFamily="34" charset="0"/>
              </a:rPr>
              <a:t>end</a:t>
            </a:r>
          </a:p>
        </p:txBody>
      </p:sp>
      <p:pic>
        <p:nvPicPr>
          <p:cNvPr id="13" name="Picture 12">
            <a:extLst>
              <a:ext uri="{FF2B5EF4-FFF2-40B4-BE49-F238E27FC236}">
                <a16:creationId xmlns:a16="http://schemas.microsoft.com/office/drawing/2014/main" id="{AFDC2A01-7E68-F82C-516A-8B87DA245FD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40905893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ogo_slideshow">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FBFA2E-2C7E-B24B-5A1F-6C8E106FD97F}"/>
              </a:ext>
            </a:extLst>
          </p:cNvPr>
          <p:cNvSpPr>
            <a:spLocks noGrp="1"/>
          </p:cNvSpPr>
          <p:nvPr>
            <p:ph type="dt" sz="half" idx="10"/>
          </p:nvPr>
        </p:nvSpPr>
        <p:spPr/>
        <p:txBody>
          <a:bodyPr/>
          <a:lstStyle/>
          <a:p>
            <a:fld id="{BF76293B-7FD6-2A49-801F-A90DF30EFDFD}" type="datetimeFigureOut">
              <a:rPr lang="en-US" smtClean="0"/>
              <a:t>8/2/22</a:t>
            </a:fld>
            <a:endParaRPr lang="en-US" dirty="0"/>
          </a:p>
        </p:txBody>
      </p:sp>
      <p:sp>
        <p:nvSpPr>
          <p:cNvPr id="4" name="Footer Placeholder 3">
            <a:extLst>
              <a:ext uri="{FF2B5EF4-FFF2-40B4-BE49-F238E27FC236}">
                <a16:creationId xmlns:a16="http://schemas.microsoft.com/office/drawing/2014/main" id="{2204AB0A-683E-598E-DFB1-83C266B15CF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463A0AB0-4D66-462D-3BAB-34FB14ABBE61}"/>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988D3C08-D752-B70E-E19F-AA224C33E779}"/>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B3B0AE0F-2064-8114-03F5-6807F761ECA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467573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76293B-7FD6-2A49-801F-A90DF30EFDFD}" type="datetimeFigureOut">
              <a:rPr lang="en-US" smtClean="0"/>
              <a:t>8/2/22</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081244-C620-8347-9C8C-F0DFE93F220E}" type="slidenum">
              <a:rPr lang="en-US" smtClean="0"/>
              <a:t>‹#›</a:t>
            </a:fld>
            <a:endParaRPr lang="en-US" dirty="0"/>
          </a:p>
        </p:txBody>
      </p:sp>
    </p:spTree>
    <p:extLst>
      <p:ext uri="{BB962C8B-B14F-4D97-AF65-F5344CB8AC3E}">
        <p14:creationId xmlns:p14="http://schemas.microsoft.com/office/powerpoint/2010/main" val="6535062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74" r:id="rId8"/>
    <p:sldLayoutId id="2147483672" r:id="rId9"/>
    <p:sldLayoutId id="2147483673" r:id="rId10"/>
    <p:sldLayoutId id="2147483675" r:id="rId11"/>
    <p:sldLayoutId id="2147483668" r:id="rId12"/>
    <p:sldLayoutId id="2147483669" r:id="rId13"/>
    <p:sldLayoutId id="2147483670" r:id="rId14"/>
    <p:sldLayoutId id="2147483671" r:id="rId15"/>
    <p:sldLayoutId id="2147483676" r:id="rId16"/>
    <p:sldLayoutId id="2147483690" r:id="rId17"/>
  </p:sldLayoutIdLst>
  <p:txStyles>
    <p:titleStyle>
      <a:lvl1pPr algn="l" defTabSz="914400" rtl="0" eaLnBrk="1" latinLnBrk="0" hangingPunct="1">
        <a:lnSpc>
          <a:spcPct val="90000"/>
        </a:lnSpc>
        <a:spcBef>
          <a:spcPct val="0"/>
        </a:spcBef>
        <a:buNone/>
        <a:defRPr sz="4400" b="1" i="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FFD2EF-270C-4180-B7EC-3CF24CB94FAA}" type="datetime1">
              <a:rPr lang="en-US" smtClean="0"/>
              <a:t>8/2/22</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5167C9-F1F7-42B0-A0C7-EEB85B1B5977}" type="slidenum">
              <a:rPr lang="en-US" smtClean="0"/>
              <a:t>‹#›</a:t>
            </a:fld>
            <a:endParaRPr lang="en-US"/>
          </a:p>
        </p:txBody>
      </p:sp>
    </p:spTree>
    <p:extLst>
      <p:ext uri="{BB962C8B-B14F-4D97-AF65-F5344CB8AC3E}">
        <p14:creationId xmlns:p14="http://schemas.microsoft.com/office/powerpoint/2010/main" val="3880175859"/>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hyperlink" Target="http://ufliteracy.org/"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4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7.xml"/></Relationships>
</file>

<file path=ppt/slides/_rels/slide5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31.png"/></Relationships>
</file>

<file path=ppt/slides/_rels/slide5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6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5.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5.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5.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5.xml"/></Relationships>
</file>

<file path=ppt/slides/_rels/slide7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5.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5.xml"/></Relationships>
</file>

<file path=ppt/slides/_rels/slide7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8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8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8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9223614-1BDE-9CA2-E34A-8AB3F419A697}"/>
              </a:ext>
            </a:extLst>
          </p:cNvPr>
          <p:cNvSpPr txBox="1"/>
          <p:nvPr/>
        </p:nvSpPr>
        <p:spPr>
          <a:xfrm>
            <a:off x="910157" y="3132060"/>
            <a:ext cx="7323685" cy="1938528"/>
          </a:xfrm>
          <a:prstGeom prst="rect">
            <a:avLst/>
          </a:prstGeom>
          <a:noFill/>
        </p:spPr>
        <p:txBody>
          <a:bodyPr wrap="square" rtlCol="0">
            <a:noAutofit/>
          </a:bodyPr>
          <a:lstStyle/>
          <a:p>
            <a:pPr algn="ctr"/>
            <a:r>
              <a:rPr lang="en-US" sz="6000" b="1" dirty="0">
                <a:solidFill>
                  <a:srgbClr val="E05436"/>
                </a:solidFill>
                <a:latin typeface="Century Gothic" panose="020B0502020202020204" pitchFamily="34" charset="0"/>
              </a:rPr>
              <a:t>Lesson 81</a:t>
            </a:r>
          </a:p>
          <a:p>
            <a:pPr algn="ctr"/>
            <a:r>
              <a:rPr lang="en-US" sz="6000" b="1" dirty="0" err="1">
                <a:solidFill>
                  <a:srgbClr val="E05436"/>
                </a:solidFill>
                <a:latin typeface="Century Gothic" panose="020B0502020202020204" pitchFamily="34" charset="0"/>
              </a:rPr>
              <a:t>ir</a:t>
            </a:r>
            <a:r>
              <a:rPr lang="en-US" sz="6000" b="1" dirty="0">
                <a:solidFill>
                  <a:srgbClr val="E05436"/>
                </a:solidFill>
                <a:latin typeface="Century Gothic" panose="020B0502020202020204" pitchFamily="34" charset="0"/>
              </a:rPr>
              <a:t>, </a:t>
            </a:r>
            <a:r>
              <a:rPr lang="en-US" sz="6000" b="1" dirty="0" err="1">
                <a:solidFill>
                  <a:srgbClr val="E05436"/>
                </a:solidFill>
                <a:latin typeface="Century Gothic" panose="020B0502020202020204" pitchFamily="34" charset="0"/>
              </a:rPr>
              <a:t>ur</a:t>
            </a:r>
            <a:r>
              <a:rPr lang="en-US" sz="6000" b="1" dirty="0">
                <a:solidFill>
                  <a:srgbClr val="E05436"/>
                </a:solidFill>
                <a:latin typeface="Century Gothic" panose="020B0502020202020204" pitchFamily="34" charset="0"/>
              </a:rPr>
              <a:t> /er/</a:t>
            </a:r>
          </a:p>
        </p:txBody>
      </p:sp>
    </p:spTree>
    <p:extLst>
      <p:ext uri="{BB962C8B-B14F-4D97-AF65-F5344CB8AC3E}">
        <p14:creationId xmlns:p14="http://schemas.microsoft.com/office/powerpoint/2010/main" val="36503625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or</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9429318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ore</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2083695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err="1">
                <a:ln>
                  <a:noFill/>
                </a:ln>
                <a:solidFill>
                  <a:prstClr val="black"/>
                </a:solidFill>
                <a:effectLst/>
                <a:uLnTx/>
                <a:uFillTx/>
                <a:latin typeface="Century Gothic"/>
                <a:ea typeface="Calibri"/>
                <a:cs typeface="Calibri"/>
                <a:sym typeface="Century Gothic"/>
              </a:rPr>
              <a:t>ar</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6578550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y</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5059127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err="1">
                <a:ln>
                  <a:noFill/>
                </a:ln>
                <a:solidFill>
                  <a:prstClr val="black"/>
                </a:solidFill>
                <a:effectLst/>
                <a:uLnTx/>
                <a:uFillTx/>
                <a:latin typeface="Century Gothic"/>
                <a:ea typeface="Calibri"/>
                <a:cs typeface="Calibri"/>
                <a:sym typeface="Century Gothic"/>
              </a:rPr>
              <a:t>dge</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3606739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g</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4951797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tch</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0002174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err="1">
                <a:ln>
                  <a:noFill/>
                </a:ln>
                <a:solidFill>
                  <a:prstClr val="black"/>
                </a:solidFill>
                <a:effectLst/>
                <a:uLnTx/>
                <a:uFillTx/>
                <a:latin typeface="Century Gothic"/>
                <a:ea typeface="Calibri"/>
                <a:cs typeface="Calibri"/>
                <a:sym typeface="Century Gothic"/>
              </a:rPr>
              <a:t>ch</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9712116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c</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2690132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a</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245956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a:hlinkClick r:id="rId4"/>
            <a:extLst>
              <a:ext uri="{FF2B5EF4-FFF2-40B4-BE49-F238E27FC236}">
                <a16:creationId xmlns:a16="http://schemas.microsoft.com/office/drawing/2014/main" id="{E415BF13-DE52-C26B-E6D6-EC2B1AD86881}"/>
              </a:ext>
            </a:extLst>
          </p:cNvPr>
          <p:cNvSpPr/>
          <p:nvPr/>
        </p:nvSpPr>
        <p:spPr>
          <a:xfrm>
            <a:off x="5153891" y="4384964"/>
            <a:ext cx="1704109" cy="311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04916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i</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6970963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o</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4042473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e</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5688890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u</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0101860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nk</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9218477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ng</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7706595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68326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64514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10304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44442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2454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25777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94937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07786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D993C2A-3219-B2A1-EF3F-8B09624478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73980" y="954437"/>
            <a:ext cx="3196040" cy="4242531"/>
          </a:xfrm>
          <a:prstGeom prst="rect">
            <a:avLst/>
          </a:prstGeom>
          <a:ln w="12700">
            <a:solidFill>
              <a:schemeClr val="tx1"/>
            </a:solidFill>
          </a:ln>
        </p:spPr>
      </p:pic>
    </p:spTree>
    <p:extLst>
      <p:ext uri="{BB962C8B-B14F-4D97-AF65-F5344CB8AC3E}">
        <p14:creationId xmlns:p14="http://schemas.microsoft.com/office/powerpoint/2010/main" val="9541676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0B8598-6266-F314-69F7-637ABC5F62D9}"/>
              </a:ext>
            </a:extLst>
          </p:cNvPr>
          <p:cNvSpPr/>
          <p:nvPr/>
        </p:nvSpPr>
        <p:spPr>
          <a:xfrm>
            <a:off x="3664608" y="1226771"/>
            <a:ext cx="1814779" cy="1728075"/>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ir</a:t>
            </a:r>
          </a:p>
        </p:txBody>
      </p:sp>
      <p:pic>
        <p:nvPicPr>
          <p:cNvPr id="3" name="Picture 2">
            <a:extLst>
              <a:ext uri="{FF2B5EF4-FFF2-40B4-BE49-F238E27FC236}">
                <a16:creationId xmlns:a16="http://schemas.microsoft.com/office/drawing/2014/main" id="{2B8938D8-A1E3-B6FA-0DCC-AF9926B39E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39441" y="3274243"/>
            <a:ext cx="2465117" cy="3272280"/>
          </a:xfrm>
          <a:prstGeom prst="rect">
            <a:avLst/>
          </a:prstGeom>
          <a:ln w="12700">
            <a:solidFill>
              <a:schemeClr val="tx1"/>
            </a:solidFill>
          </a:ln>
        </p:spPr>
      </p:pic>
      <p:sp>
        <p:nvSpPr>
          <p:cNvPr id="4" name="Rectangle 3">
            <a:extLst>
              <a:ext uri="{FF2B5EF4-FFF2-40B4-BE49-F238E27FC236}">
                <a16:creationId xmlns:a16="http://schemas.microsoft.com/office/drawing/2014/main" id="{5EC085AC-AD6A-CA05-F4E1-6E9E0D1BA9F5}"/>
              </a:ext>
            </a:extLst>
          </p:cNvPr>
          <p:cNvSpPr/>
          <p:nvPr/>
        </p:nvSpPr>
        <p:spPr>
          <a:xfrm>
            <a:off x="6076114" y="1226771"/>
            <a:ext cx="1814779" cy="1728075"/>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ur</a:t>
            </a:r>
          </a:p>
        </p:txBody>
      </p:sp>
      <p:sp>
        <p:nvSpPr>
          <p:cNvPr id="5" name="Rectangle 4">
            <a:extLst>
              <a:ext uri="{FF2B5EF4-FFF2-40B4-BE49-F238E27FC236}">
                <a16:creationId xmlns:a16="http://schemas.microsoft.com/office/drawing/2014/main" id="{F34D02E7-8AD5-5D98-7785-E009A61FDB0F}"/>
              </a:ext>
            </a:extLst>
          </p:cNvPr>
          <p:cNvSpPr/>
          <p:nvPr/>
        </p:nvSpPr>
        <p:spPr>
          <a:xfrm>
            <a:off x="1253102" y="1226770"/>
            <a:ext cx="1814779" cy="1728075"/>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er</a:t>
            </a:r>
          </a:p>
        </p:txBody>
      </p:sp>
    </p:spTree>
    <p:extLst>
      <p:ext uri="{BB962C8B-B14F-4D97-AF65-F5344CB8AC3E}">
        <p14:creationId xmlns:p14="http://schemas.microsoft.com/office/powerpoint/2010/main" val="2601295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0B8598-6266-F314-69F7-637ABC5F62D9}"/>
              </a:ext>
            </a:extLst>
          </p:cNvPr>
          <p:cNvSpPr/>
          <p:nvPr/>
        </p:nvSpPr>
        <p:spPr>
          <a:xfrm>
            <a:off x="3664608" y="1226771"/>
            <a:ext cx="1814779" cy="1728075"/>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ir</a:t>
            </a:r>
          </a:p>
        </p:txBody>
      </p:sp>
      <p:pic>
        <p:nvPicPr>
          <p:cNvPr id="3" name="Picture 2">
            <a:extLst>
              <a:ext uri="{FF2B5EF4-FFF2-40B4-BE49-F238E27FC236}">
                <a16:creationId xmlns:a16="http://schemas.microsoft.com/office/drawing/2014/main" id="{2B8938D8-A1E3-B6FA-0DCC-AF9926B39E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39441" y="3274243"/>
            <a:ext cx="2465117" cy="3272280"/>
          </a:xfrm>
          <a:prstGeom prst="rect">
            <a:avLst/>
          </a:prstGeom>
          <a:ln w="12700">
            <a:solidFill>
              <a:schemeClr val="tx1"/>
            </a:solidFill>
          </a:ln>
        </p:spPr>
      </p:pic>
    </p:spTree>
    <p:extLst>
      <p:ext uri="{BB962C8B-B14F-4D97-AF65-F5344CB8AC3E}">
        <p14:creationId xmlns:p14="http://schemas.microsoft.com/office/powerpoint/2010/main" val="125313539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a:extLst>
              <a:ext uri="{FF2B5EF4-FFF2-40B4-BE49-F238E27FC236}">
                <a16:creationId xmlns:a16="http://schemas.microsoft.com/office/drawing/2014/main" id="{71315D68-9B0D-98DE-A9D3-28E21432D2F0}"/>
              </a:ext>
            </a:extLst>
          </p:cNvPr>
          <p:cNvSpPr txBox="1">
            <a:spLocks noChangeArrowheads="1"/>
          </p:cNvSpPr>
          <p:nvPr/>
        </p:nvSpPr>
        <p:spPr bwMode="auto">
          <a:xfrm>
            <a:off x="774418" y="501146"/>
            <a:ext cx="2837227"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girl</a:t>
            </a:r>
          </a:p>
        </p:txBody>
      </p:sp>
      <p:sp>
        <p:nvSpPr>
          <p:cNvPr id="3" name="TextBox 21">
            <a:extLst>
              <a:ext uri="{FF2B5EF4-FFF2-40B4-BE49-F238E27FC236}">
                <a16:creationId xmlns:a16="http://schemas.microsoft.com/office/drawing/2014/main" id="{53ED607F-4886-276A-830A-9E2D49E3F4E0}"/>
              </a:ext>
            </a:extLst>
          </p:cNvPr>
          <p:cNvSpPr txBox="1">
            <a:spLocks noChangeArrowheads="1"/>
          </p:cNvSpPr>
          <p:nvPr/>
        </p:nvSpPr>
        <p:spPr bwMode="auto">
          <a:xfrm>
            <a:off x="5157991" y="501146"/>
            <a:ext cx="33786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bird</a:t>
            </a:r>
          </a:p>
        </p:txBody>
      </p:sp>
      <p:sp>
        <p:nvSpPr>
          <p:cNvPr id="5" name="TextBox 4">
            <a:extLst>
              <a:ext uri="{FF2B5EF4-FFF2-40B4-BE49-F238E27FC236}">
                <a16:creationId xmlns:a16="http://schemas.microsoft.com/office/drawing/2014/main" id="{A9812412-8FDF-0350-BD46-DA80EC0DC347}"/>
              </a:ext>
            </a:extLst>
          </p:cNvPr>
          <p:cNvSpPr txBox="1">
            <a:spLocks noChangeArrowheads="1"/>
          </p:cNvSpPr>
          <p:nvPr/>
        </p:nvSpPr>
        <p:spPr bwMode="auto">
          <a:xfrm>
            <a:off x="3548517" y="3341216"/>
            <a:ext cx="18914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ir</a:t>
            </a:r>
          </a:p>
        </p:txBody>
      </p:sp>
    </p:spTree>
    <p:extLst>
      <p:ext uri="{BB962C8B-B14F-4D97-AF65-F5344CB8AC3E}">
        <p14:creationId xmlns:p14="http://schemas.microsoft.com/office/powerpoint/2010/main" val="73669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a:extLst>
              <a:ext uri="{FF2B5EF4-FFF2-40B4-BE49-F238E27FC236}">
                <a16:creationId xmlns:a16="http://schemas.microsoft.com/office/drawing/2014/main" id="{71315D68-9B0D-98DE-A9D3-28E21432D2F0}"/>
              </a:ext>
            </a:extLst>
          </p:cNvPr>
          <p:cNvSpPr txBox="1">
            <a:spLocks noChangeArrowheads="1"/>
          </p:cNvSpPr>
          <p:nvPr/>
        </p:nvSpPr>
        <p:spPr bwMode="auto">
          <a:xfrm>
            <a:off x="774418" y="501146"/>
            <a:ext cx="2837227"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sir</a:t>
            </a:r>
          </a:p>
        </p:txBody>
      </p:sp>
      <p:sp>
        <p:nvSpPr>
          <p:cNvPr id="3" name="TextBox 21">
            <a:extLst>
              <a:ext uri="{FF2B5EF4-FFF2-40B4-BE49-F238E27FC236}">
                <a16:creationId xmlns:a16="http://schemas.microsoft.com/office/drawing/2014/main" id="{53ED607F-4886-276A-830A-9E2D49E3F4E0}"/>
              </a:ext>
            </a:extLst>
          </p:cNvPr>
          <p:cNvSpPr txBox="1">
            <a:spLocks noChangeArrowheads="1"/>
          </p:cNvSpPr>
          <p:nvPr/>
        </p:nvSpPr>
        <p:spPr bwMode="auto">
          <a:xfrm>
            <a:off x="5157991" y="501146"/>
            <a:ext cx="33786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stir</a:t>
            </a:r>
          </a:p>
        </p:txBody>
      </p:sp>
      <p:sp>
        <p:nvSpPr>
          <p:cNvPr id="6" name="TextBox 5">
            <a:extLst>
              <a:ext uri="{FF2B5EF4-FFF2-40B4-BE49-F238E27FC236}">
                <a16:creationId xmlns:a16="http://schemas.microsoft.com/office/drawing/2014/main" id="{870FC3E1-CE08-AEC5-971A-1E4239115F5D}"/>
              </a:ext>
            </a:extLst>
          </p:cNvPr>
          <p:cNvSpPr txBox="1">
            <a:spLocks noChangeArrowheads="1"/>
          </p:cNvSpPr>
          <p:nvPr/>
        </p:nvSpPr>
        <p:spPr bwMode="auto">
          <a:xfrm>
            <a:off x="6030811" y="3335076"/>
            <a:ext cx="18914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ir</a:t>
            </a:r>
          </a:p>
        </p:txBody>
      </p:sp>
    </p:spTree>
    <p:extLst>
      <p:ext uri="{BB962C8B-B14F-4D97-AF65-F5344CB8AC3E}">
        <p14:creationId xmlns:p14="http://schemas.microsoft.com/office/powerpoint/2010/main" val="1516633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0B8598-6266-F314-69F7-637ABC5F62D9}"/>
              </a:ext>
            </a:extLst>
          </p:cNvPr>
          <p:cNvSpPr/>
          <p:nvPr/>
        </p:nvSpPr>
        <p:spPr>
          <a:xfrm>
            <a:off x="3664608" y="1226771"/>
            <a:ext cx="1814779" cy="1728075"/>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ur</a:t>
            </a:r>
          </a:p>
        </p:txBody>
      </p:sp>
      <p:pic>
        <p:nvPicPr>
          <p:cNvPr id="3" name="Picture 2">
            <a:extLst>
              <a:ext uri="{FF2B5EF4-FFF2-40B4-BE49-F238E27FC236}">
                <a16:creationId xmlns:a16="http://schemas.microsoft.com/office/drawing/2014/main" id="{2B8938D8-A1E3-B6FA-0DCC-AF9926B39E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39441" y="3274243"/>
            <a:ext cx="2465117" cy="3272280"/>
          </a:xfrm>
          <a:prstGeom prst="rect">
            <a:avLst/>
          </a:prstGeom>
          <a:ln w="12700">
            <a:solidFill>
              <a:schemeClr val="tx1"/>
            </a:solidFill>
          </a:ln>
        </p:spPr>
      </p:pic>
    </p:spTree>
    <p:extLst>
      <p:ext uri="{BB962C8B-B14F-4D97-AF65-F5344CB8AC3E}">
        <p14:creationId xmlns:p14="http://schemas.microsoft.com/office/powerpoint/2010/main" val="85276564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a:extLst>
              <a:ext uri="{FF2B5EF4-FFF2-40B4-BE49-F238E27FC236}">
                <a16:creationId xmlns:a16="http://schemas.microsoft.com/office/drawing/2014/main" id="{71315D68-9B0D-98DE-A9D3-28E21432D2F0}"/>
              </a:ext>
            </a:extLst>
          </p:cNvPr>
          <p:cNvSpPr txBox="1">
            <a:spLocks noChangeArrowheads="1"/>
          </p:cNvSpPr>
          <p:nvPr/>
        </p:nvSpPr>
        <p:spPr bwMode="auto">
          <a:xfrm>
            <a:off x="774418" y="501146"/>
            <a:ext cx="2837227"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turn</a:t>
            </a:r>
          </a:p>
        </p:txBody>
      </p:sp>
      <p:sp>
        <p:nvSpPr>
          <p:cNvPr id="3" name="TextBox 21">
            <a:extLst>
              <a:ext uri="{FF2B5EF4-FFF2-40B4-BE49-F238E27FC236}">
                <a16:creationId xmlns:a16="http://schemas.microsoft.com/office/drawing/2014/main" id="{53ED607F-4886-276A-830A-9E2D49E3F4E0}"/>
              </a:ext>
            </a:extLst>
          </p:cNvPr>
          <p:cNvSpPr txBox="1">
            <a:spLocks noChangeArrowheads="1"/>
          </p:cNvSpPr>
          <p:nvPr/>
        </p:nvSpPr>
        <p:spPr bwMode="auto">
          <a:xfrm>
            <a:off x="5157991" y="501146"/>
            <a:ext cx="33786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hurt</a:t>
            </a:r>
          </a:p>
        </p:txBody>
      </p:sp>
      <p:sp>
        <p:nvSpPr>
          <p:cNvPr id="5" name="TextBox 4">
            <a:extLst>
              <a:ext uri="{FF2B5EF4-FFF2-40B4-BE49-F238E27FC236}">
                <a16:creationId xmlns:a16="http://schemas.microsoft.com/office/drawing/2014/main" id="{A9812412-8FDF-0350-BD46-DA80EC0DC347}"/>
              </a:ext>
            </a:extLst>
          </p:cNvPr>
          <p:cNvSpPr txBox="1">
            <a:spLocks noChangeArrowheads="1"/>
          </p:cNvSpPr>
          <p:nvPr/>
        </p:nvSpPr>
        <p:spPr bwMode="auto">
          <a:xfrm>
            <a:off x="3548517" y="3341216"/>
            <a:ext cx="18914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ur</a:t>
            </a:r>
          </a:p>
        </p:txBody>
      </p:sp>
    </p:spTree>
    <p:extLst>
      <p:ext uri="{BB962C8B-B14F-4D97-AF65-F5344CB8AC3E}">
        <p14:creationId xmlns:p14="http://schemas.microsoft.com/office/powerpoint/2010/main" val="3346263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D571399-AB89-8F63-767C-066045B9215B}"/>
              </a:ext>
            </a:extLst>
          </p:cNvPr>
          <p:cNvSpPr txBox="1"/>
          <p:nvPr/>
        </p:nvSpPr>
        <p:spPr>
          <a:xfrm>
            <a:off x="910156" y="2933280"/>
            <a:ext cx="7323685" cy="1655049"/>
          </a:xfrm>
          <a:prstGeom prst="rect">
            <a:avLst/>
          </a:prstGeom>
          <a:noFill/>
        </p:spPr>
        <p:txBody>
          <a:bodyPr wrap="square" rtlCol="0">
            <a:noAutofit/>
          </a:bodyPr>
          <a:lstStyle/>
          <a:p>
            <a:pPr algn="ctr"/>
            <a:r>
              <a:rPr lang="en-US" sz="4800" b="1" dirty="0">
                <a:solidFill>
                  <a:srgbClr val="E05436"/>
                </a:solidFill>
                <a:latin typeface="Century Gothic" panose="020B0502020202020204" pitchFamily="34" charset="0"/>
              </a:rPr>
              <a:t>Lesson 81</a:t>
            </a:r>
          </a:p>
          <a:p>
            <a:pPr algn="ctr"/>
            <a:r>
              <a:rPr lang="en-US" sz="4800" b="1" dirty="0" err="1">
                <a:solidFill>
                  <a:srgbClr val="E05436"/>
                </a:solidFill>
                <a:latin typeface="Century Gothic" panose="020B0502020202020204" pitchFamily="34" charset="0"/>
              </a:rPr>
              <a:t>ir</a:t>
            </a:r>
            <a:r>
              <a:rPr lang="en-US" sz="4800" b="1" dirty="0">
                <a:solidFill>
                  <a:srgbClr val="E05436"/>
                </a:solidFill>
                <a:latin typeface="Century Gothic" panose="020B0502020202020204" pitchFamily="34" charset="0"/>
              </a:rPr>
              <a:t>, </a:t>
            </a:r>
            <a:r>
              <a:rPr lang="en-US" sz="4800" b="1" dirty="0" err="1">
                <a:solidFill>
                  <a:srgbClr val="E05436"/>
                </a:solidFill>
                <a:latin typeface="Century Gothic" panose="020B0502020202020204" pitchFamily="34" charset="0"/>
              </a:rPr>
              <a:t>ur</a:t>
            </a:r>
            <a:r>
              <a:rPr lang="en-US" sz="4800" b="1" dirty="0">
                <a:solidFill>
                  <a:srgbClr val="E05436"/>
                </a:solidFill>
                <a:latin typeface="Century Gothic" panose="020B0502020202020204" pitchFamily="34" charset="0"/>
              </a:rPr>
              <a:t> /er/</a:t>
            </a:r>
          </a:p>
        </p:txBody>
      </p:sp>
    </p:spTree>
    <p:extLst>
      <p:ext uri="{BB962C8B-B14F-4D97-AF65-F5344CB8AC3E}">
        <p14:creationId xmlns:p14="http://schemas.microsoft.com/office/powerpoint/2010/main" val="37636425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a:extLst>
              <a:ext uri="{FF2B5EF4-FFF2-40B4-BE49-F238E27FC236}">
                <a16:creationId xmlns:a16="http://schemas.microsoft.com/office/drawing/2014/main" id="{71315D68-9B0D-98DE-A9D3-28E21432D2F0}"/>
              </a:ext>
            </a:extLst>
          </p:cNvPr>
          <p:cNvSpPr txBox="1">
            <a:spLocks noChangeArrowheads="1"/>
          </p:cNvSpPr>
          <p:nvPr/>
        </p:nvSpPr>
        <p:spPr bwMode="auto">
          <a:xfrm>
            <a:off x="774418" y="501146"/>
            <a:ext cx="2837227"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urn</a:t>
            </a:r>
          </a:p>
        </p:txBody>
      </p:sp>
      <p:sp>
        <p:nvSpPr>
          <p:cNvPr id="3" name="TextBox 21">
            <a:extLst>
              <a:ext uri="{FF2B5EF4-FFF2-40B4-BE49-F238E27FC236}">
                <a16:creationId xmlns:a16="http://schemas.microsoft.com/office/drawing/2014/main" id="{53ED607F-4886-276A-830A-9E2D49E3F4E0}"/>
              </a:ext>
            </a:extLst>
          </p:cNvPr>
          <p:cNvSpPr txBox="1">
            <a:spLocks noChangeArrowheads="1"/>
          </p:cNvSpPr>
          <p:nvPr/>
        </p:nvSpPr>
        <p:spPr bwMode="auto">
          <a:xfrm>
            <a:off x="5157991" y="501146"/>
            <a:ext cx="33786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urge</a:t>
            </a:r>
          </a:p>
        </p:txBody>
      </p:sp>
      <p:sp>
        <p:nvSpPr>
          <p:cNvPr id="5" name="TextBox 4">
            <a:extLst>
              <a:ext uri="{FF2B5EF4-FFF2-40B4-BE49-F238E27FC236}">
                <a16:creationId xmlns:a16="http://schemas.microsoft.com/office/drawing/2014/main" id="{A9812412-8FDF-0350-BD46-DA80EC0DC347}"/>
              </a:ext>
            </a:extLst>
          </p:cNvPr>
          <p:cNvSpPr txBox="1">
            <a:spLocks noChangeArrowheads="1"/>
          </p:cNvSpPr>
          <p:nvPr/>
        </p:nvSpPr>
        <p:spPr bwMode="auto">
          <a:xfrm>
            <a:off x="1199768" y="3341216"/>
            <a:ext cx="18914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ur</a:t>
            </a:r>
          </a:p>
        </p:txBody>
      </p:sp>
    </p:spTree>
    <p:extLst>
      <p:ext uri="{BB962C8B-B14F-4D97-AF65-F5344CB8AC3E}">
        <p14:creationId xmlns:p14="http://schemas.microsoft.com/office/powerpoint/2010/main" val="3661714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a:extLst>
              <a:ext uri="{FF2B5EF4-FFF2-40B4-BE49-F238E27FC236}">
                <a16:creationId xmlns:a16="http://schemas.microsoft.com/office/drawing/2014/main" id="{71315D68-9B0D-98DE-A9D3-28E21432D2F0}"/>
              </a:ext>
            </a:extLst>
          </p:cNvPr>
          <p:cNvSpPr txBox="1">
            <a:spLocks noChangeArrowheads="1"/>
          </p:cNvSpPr>
          <p:nvPr/>
        </p:nvSpPr>
        <p:spPr bwMode="auto">
          <a:xfrm>
            <a:off x="774418" y="501146"/>
            <a:ext cx="2837227"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fur</a:t>
            </a:r>
          </a:p>
        </p:txBody>
      </p:sp>
      <p:sp>
        <p:nvSpPr>
          <p:cNvPr id="3" name="TextBox 21">
            <a:extLst>
              <a:ext uri="{FF2B5EF4-FFF2-40B4-BE49-F238E27FC236}">
                <a16:creationId xmlns:a16="http://schemas.microsoft.com/office/drawing/2014/main" id="{53ED607F-4886-276A-830A-9E2D49E3F4E0}"/>
              </a:ext>
            </a:extLst>
          </p:cNvPr>
          <p:cNvSpPr txBox="1">
            <a:spLocks noChangeArrowheads="1"/>
          </p:cNvSpPr>
          <p:nvPr/>
        </p:nvSpPr>
        <p:spPr bwMode="auto">
          <a:xfrm>
            <a:off x="5157991" y="501146"/>
            <a:ext cx="33786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blur</a:t>
            </a:r>
          </a:p>
        </p:txBody>
      </p:sp>
      <p:sp>
        <p:nvSpPr>
          <p:cNvPr id="6" name="TextBox 5">
            <a:extLst>
              <a:ext uri="{FF2B5EF4-FFF2-40B4-BE49-F238E27FC236}">
                <a16:creationId xmlns:a16="http://schemas.microsoft.com/office/drawing/2014/main" id="{870FC3E1-CE08-AEC5-971A-1E4239115F5D}"/>
              </a:ext>
            </a:extLst>
          </p:cNvPr>
          <p:cNvSpPr txBox="1">
            <a:spLocks noChangeArrowheads="1"/>
          </p:cNvSpPr>
          <p:nvPr/>
        </p:nvSpPr>
        <p:spPr bwMode="auto">
          <a:xfrm>
            <a:off x="6030811" y="3335076"/>
            <a:ext cx="18914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ur</a:t>
            </a:r>
          </a:p>
        </p:txBody>
      </p:sp>
    </p:spTree>
    <p:extLst>
      <p:ext uri="{BB962C8B-B14F-4D97-AF65-F5344CB8AC3E}">
        <p14:creationId xmlns:p14="http://schemas.microsoft.com/office/powerpoint/2010/main" val="2221462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97C9267-FE53-917A-9527-7CAE2550FC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87490" y="67732"/>
            <a:ext cx="2769021" cy="3675692"/>
          </a:xfrm>
          <a:prstGeom prst="rect">
            <a:avLst/>
          </a:prstGeom>
          <a:ln w="12700">
            <a:solidFill>
              <a:schemeClr val="tx1"/>
            </a:solidFill>
          </a:ln>
        </p:spPr>
      </p:pic>
      <p:sp>
        <p:nvSpPr>
          <p:cNvPr id="3" name="TextBox 2">
            <a:extLst>
              <a:ext uri="{FF2B5EF4-FFF2-40B4-BE49-F238E27FC236}">
                <a16:creationId xmlns:a16="http://schemas.microsoft.com/office/drawing/2014/main" id="{CD62A8BF-01F3-8BCB-1E11-BCAEC381EE15}"/>
              </a:ext>
            </a:extLst>
          </p:cNvPr>
          <p:cNvSpPr txBox="1"/>
          <p:nvPr/>
        </p:nvSpPr>
        <p:spPr>
          <a:xfrm>
            <a:off x="3182112" y="3746996"/>
            <a:ext cx="2779776" cy="1015663"/>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er</a:t>
            </a:r>
          </a:p>
        </p:txBody>
      </p:sp>
      <p:sp>
        <p:nvSpPr>
          <p:cNvPr id="4" name="TextBox 3">
            <a:extLst>
              <a:ext uri="{FF2B5EF4-FFF2-40B4-BE49-F238E27FC236}">
                <a16:creationId xmlns:a16="http://schemas.microsoft.com/office/drawing/2014/main" id="{64825CC5-2CEE-8505-98B6-3AA122AE0FF1}"/>
              </a:ext>
            </a:extLst>
          </p:cNvPr>
          <p:cNvSpPr txBox="1"/>
          <p:nvPr/>
        </p:nvSpPr>
        <p:spPr>
          <a:xfrm>
            <a:off x="3182112" y="4762659"/>
            <a:ext cx="2779776" cy="1015663"/>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6000" b="1" dirty="0">
                <a:solidFill>
                  <a:prstClr val="black"/>
                </a:solidFill>
                <a:latin typeface="Century Gothic" panose="020B0502020202020204" pitchFamily="34" charset="0"/>
              </a:rPr>
              <a:t>i</a:t>
            </a:r>
            <a:r>
              <a:rPr kumimoji="0" 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r</a:t>
            </a:r>
          </a:p>
        </p:txBody>
      </p:sp>
      <p:sp>
        <p:nvSpPr>
          <p:cNvPr id="5" name="TextBox 4">
            <a:extLst>
              <a:ext uri="{FF2B5EF4-FFF2-40B4-BE49-F238E27FC236}">
                <a16:creationId xmlns:a16="http://schemas.microsoft.com/office/drawing/2014/main" id="{B432EBF3-3837-CCD2-0F75-C3E9D01F64C6}"/>
              </a:ext>
            </a:extLst>
          </p:cNvPr>
          <p:cNvSpPr txBox="1"/>
          <p:nvPr/>
        </p:nvSpPr>
        <p:spPr>
          <a:xfrm>
            <a:off x="3182112" y="5778322"/>
            <a:ext cx="2779776" cy="1015663"/>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6000" b="1" dirty="0">
                <a:solidFill>
                  <a:prstClr val="black"/>
                </a:solidFill>
                <a:latin typeface="Century Gothic" panose="020B0502020202020204" pitchFamily="34" charset="0"/>
              </a:rPr>
              <a:t>u</a:t>
            </a:r>
            <a:r>
              <a:rPr kumimoji="0" 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r</a:t>
            </a:r>
          </a:p>
        </p:txBody>
      </p:sp>
    </p:spTree>
    <p:extLst>
      <p:ext uri="{BB962C8B-B14F-4D97-AF65-F5344CB8AC3E}">
        <p14:creationId xmlns:p14="http://schemas.microsoft.com/office/powerpoint/2010/main" val="2345843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4145725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39;p35">
            <a:extLst>
              <a:ext uri="{FF2B5EF4-FFF2-40B4-BE49-F238E27FC236}">
                <a16:creationId xmlns:a16="http://schemas.microsoft.com/office/drawing/2014/main" id="{FB3F58DD-6B13-4DD8-C629-7DADF01FD50E}"/>
              </a:ext>
            </a:extLst>
          </p:cNvPr>
          <p:cNvSpPr txBox="1"/>
          <p:nvPr/>
        </p:nvSpPr>
        <p:spPr>
          <a:xfrm>
            <a:off x="1269008" y="1739541"/>
            <a:ext cx="6605984" cy="1818306"/>
          </a:xfrm>
          <a:prstGeom prst="rect">
            <a:avLst/>
          </a:prstGeom>
          <a:noFill/>
          <a:ln>
            <a:noFill/>
          </a:ln>
        </p:spPr>
        <p:txBody>
          <a:bodyPr spcFirstLastPara="1" wrap="square" lIns="91440" tIns="45700" rIns="91425" bIns="45700" anchor="t" anchorCtr="0">
            <a:noAutofit/>
          </a:bodyPr>
          <a:lstStyle/>
          <a:p>
            <a:pPr marL="0" marR="0" lvl="0" indent="0" algn="ctr" defTabSz="4572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11500" b="1" i="0" u="none" strike="noStrike" kern="1200" cap="none" spc="0" normalizeH="0" baseline="0" noProof="0" dirty="0">
                <a:ln>
                  <a:noFill/>
                </a:ln>
                <a:solidFill>
                  <a:srgbClr val="000000"/>
                </a:solidFill>
                <a:effectLst/>
                <a:uLnTx/>
                <a:uFillTx/>
                <a:latin typeface="Century Gothic"/>
                <a:ea typeface="Century Gothic"/>
                <a:cs typeface="Century Gothic"/>
                <a:sym typeface="Century Gothic"/>
              </a:rPr>
              <a:t>turn</a:t>
            </a:r>
            <a:endParaRPr kumimoji="0" sz="5400" b="0" i="0" u="none" strike="noStrike" kern="120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39;p35">
            <a:extLst>
              <a:ext uri="{FF2B5EF4-FFF2-40B4-BE49-F238E27FC236}">
                <a16:creationId xmlns:a16="http://schemas.microsoft.com/office/drawing/2014/main" id="{837E1154-8043-31CF-B6BE-74D3F8A35A0C}"/>
              </a:ext>
            </a:extLst>
          </p:cNvPr>
          <p:cNvSpPr txBox="1"/>
          <p:nvPr/>
        </p:nvSpPr>
        <p:spPr>
          <a:xfrm>
            <a:off x="1269008" y="3870370"/>
            <a:ext cx="6605984" cy="1818306"/>
          </a:xfrm>
          <a:prstGeom prst="rect">
            <a:avLst/>
          </a:prstGeom>
          <a:noFill/>
          <a:ln>
            <a:noFill/>
          </a:ln>
        </p:spPr>
        <p:txBody>
          <a:bodyPr spcFirstLastPara="1" wrap="square" lIns="91440" tIns="45700" rIns="91425" bIns="45700" anchor="t" anchorCtr="0">
            <a:noAutofit/>
          </a:bodyPr>
          <a:lstStyle/>
          <a:p>
            <a:pPr marL="0" marR="0" lvl="0" indent="0" algn="ctr" defTabSz="4572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11500" b="1" i="0" u="none" strike="noStrike" kern="1200" cap="none" spc="0" normalizeH="0" baseline="0" noProof="0" dirty="0">
                <a:ln>
                  <a:noFill/>
                </a:ln>
                <a:solidFill>
                  <a:srgbClr val="000000"/>
                </a:solidFill>
                <a:effectLst/>
                <a:uLnTx/>
                <a:uFillTx/>
                <a:latin typeface="Century Gothic"/>
                <a:ea typeface="Century Gothic"/>
                <a:cs typeface="Century Gothic"/>
                <a:sym typeface="Century Gothic"/>
              </a:rPr>
              <a:t>dirty</a:t>
            </a:r>
            <a:endParaRPr kumimoji="0" sz="5400" b="0" i="0" u="none" strike="noStrike" kern="1200" cap="none" spc="0" normalizeH="0" baseline="0" noProof="0" dirty="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2690503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E8891923-A921-5088-4B45-903E19735C11}"/>
              </a:ext>
            </a:extLst>
          </p:cNvPr>
          <p:cNvSpPr txBox="1"/>
          <p:nvPr/>
        </p:nvSpPr>
        <p:spPr>
          <a:xfrm>
            <a:off x="298174" y="1799349"/>
            <a:ext cx="395987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000" b="1" i="0" u="none" strike="noStrike" kern="1200" cap="none" spc="0" normalizeH="0" baseline="0" noProof="0" dirty="0">
                <a:ln>
                  <a:noFill/>
                </a:ln>
                <a:solidFill>
                  <a:prstClr val="black"/>
                </a:solidFill>
                <a:effectLst/>
                <a:uLnTx/>
                <a:uFillTx/>
                <a:latin typeface="Century Gothic"/>
                <a:ea typeface="+mn-ea"/>
                <a:cs typeface="+mn-cs"/>
                <a:sym typeface="Century Gothic"/>
              </a:rPr>
              <a:t>girl</a:t>
            </a:r>
            <a:endParaRPr kumimoji="0" sz="2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48;p36">
            <a:extLst>
              <a:ext uri="{FF2B5EF4-FFF2-40B4-BE49-F238E27FC236}">
                <a16:creationId xmlns:a16="http://schemas.microsoft.com/office/drawing/2014/main" id="{A66E7B07-0784-63B3-394B-FED5E075EA14}"/>
              </a:ext>
            </a:extLst>
          </p:cNvPr>
          <p:cNvSpPr txBox="1"/>
          <p:nvPr/>
        </p:nvSpPr>
        <p:spPr>
          <a:xfrm>
            <a:off x="4806440" y="1799349"/>
            <a:ext cx="395987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bird</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Google Shape;650;p36">
            <a:extLst>
              <a:ext uri="{FF2B5EF4-FFF2-40B4-BE49-F238E27FC236}">
                <a16:creationId xmlns:a16="http://schemas.microsoft.com/office/drawing/2014/main" id="{437D69C8-51D0-DD52-6547-F42964324B2B}"/>
              </a:ext>
            </a:extLst>
          </p:cNvPr>
          <p:cNvSpPr txBox="1"/>
          <p:nvPr/>
        </p:nvSpPr>
        <p:spPr>
          <a:xfrm>
            <a:off x="298174" y="3417785"/>
            <a:ext cx="395987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third</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 name="Google Shape;651;p36">
            <a:extLst>
              <a:ext uri="{FF2B5EF4-FFF2-40B4-BE49-F238E27FC236}">
                <a16:creationId xmlns:a16="http://schemas.microsoft.com/office/drawing/2014/main" id="{39E23BEB-1C35-BDF9-FAF6-9782FC436C01}"/>
              </a:ext>
            </a:extLst>
          </p:cNvPr>
          <p:cNvSpPr txBox="1"/>
          <p:nvPr/>
        </p:nvSpPr>
        <p:spPr>
          <a:xfrm>
            <a:off x="4806442" y="3417785"/>
            <a:ext cx="395987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hurt</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 name="Google Shape;653;p36">
            <a:extLst>
              <a:ext uri="{FF2B5EF4-FFF2-40B4-BE49-F238E27FC236}">
                <a16:creationId xmlns:a16="http://schemas.microsoft.com/office/drawing/2014/main" id="{6963211D-4106-ED38-C04A-30891E4840FF}"/>
              </a:ext>
            </a:extLst>
          </p:cNvPr>
          <p:cNvSpPr txBox="1"/>
          <p:nvPr/>
        </p:nvSpPr>
        <p:spPr>
          <a:xfrm>
            <a:off x="298174" y="5015933"/>
            <a:ext cx="395987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burn</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7" name="Google Shape;654;p36">
            <a:extLst>
              <a:ext uri="{FF2B5EF4-FFF2-40B4-BE49-F238E27FC236}">
                <a16:creationId xmlns:a16="http://schemas.microsoft.com/office/drawing/2014/main" id="{6DC350A5-3BF4-9FCF-7461-8461EA765BBA}"/>
              </a:ext>
            </a:extLst>
          </p:cNvPr>
          <p:cNvSpPr txBox="1"/>
          <p:nvPr/>
        </p:nvSpPr>
        <p:spPr>
          <a:xfrm>
            <a:off x="4806441" y="5015933"/>
            <a:ext cx="395987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nurse</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905179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915F26F0-ABF0-ABBD-6889-584B1220B01D}"/>
              </a:ext>
            </a:extLst>
          </p:cNvPr>
          <p:cNvSpPr txBox="1"/>
          <p:nvPr/>
        </p:nvSpPr>
        <p:spPr>
          <a:xfrm>
            <a:off x="0" y="1799349"/>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000" b="1" i="0" u="none" strike="noStrike" kern="1200" cap="none" spc="0" normalizeH="0" baseline="0" noProof="0" dirty="0">
                <a:ln>
                  <a:noFill/>
                </a:ln>
                <a:solidFill>
                  <a:prstClr val="black"/>
                </a:solidFill>
                <a:effectLst/>
                <a:uLnTx/>
                <a:uFillTx/>
                <a:latin typeface="Century Gothic"/>
                <a:ea typeface="+mn-ea"/>
                <a:cs typeface="+mn-cs"/>
                <a:sym typeface="Century Gothic"/>
              </a:rPr>
              <a:t>churn</a:t>
            </a:r>
            <a:endParaRPr kumimoji="0" sz="2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50;p36">
            <a:extLst>
              <a:ext uri="{FF2B5EF4-FFF2-40B4-BE49-F238E27FC236}">
                <a16:creationId xmlns:a16="http://schemas.microsoft.com/office/drawing/2014/main" id="{D43F15E5-1011-7E78-DF53-054B7F62D52A}"/>
              </a:ext>
            </a:extLst>
          </p:cNvPr>
          <p:cNvSpPr txBox="1"/>
          <p:nvPr/>
        </p:nvSpPr>
        <p:spPr>
          <a:xfrm>
            <a:off x="0" y="3417785"/>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thirty</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Google Shape;653;p36">
            <a:extLst>
              <a:ext uri="{FF2B5EF4-FFF2-40B4-BE49-F238E27FC236}">
                <a16:creationId xmlns:a16="http://schemas.microsoft.com/office/drawing/2014/main" id="{E73C6DBC-D76F-4F31-2B0C-8DE49B0E5A1A}"/>
              </a:ext>
            </a:extLst>
          </p:cNvPr>
          <p:cNvSpPr txBox="1"/>
          <p:nvPr/>
        </p:nvSpPr>
        <p:spPr>
          <a:xfrm>
            <a:off x="0" y="5015933"/>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a:ln>
                  <a:noFill/>
                </a:ln>
                <a:solidFill>
                  <a:srgbClr val="000000"/>
                </a:solidFill>
                <a:effectLst/>
                <a:uLnTx/>
                <a:uFillTx/>
                <a:latin typeface="Century Gothic"/>
                <a:ea typeface="+mn-ea"/>
                <a:cs typeface="Arial"/>
                <a:sym typeface="Century Gothic"/>
              </a:rPr>
              <a:t>turtle</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387593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058114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1427222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06929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35880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1040;p67">
            <a:extLst>
              <a:ext uri="{FF2B5EF4-FFF2-40B4-BE49-F238E27FC236}">
                <a16:creationId xmlns:a16="http://schemas.microsoft.com/office/drawing/2014/main" id="{E5202857-DDDA-C2CD-3AFE-C2B2A89CFBD1}"/>
              </a:ext>
            </a:extLst>
          </p:cNvPr>
          <p:cNvSpPr txBox="1"/>
          <p:nvPr/>
        </p:nvSpPr>
        <p:spPr>
          <a:xfrm>
            <a:off x="553913" y="3429000"/>
            <a:ext cx="8036174" cy="3385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Insert brief reinforcement activity and/or transition to next part of reading block.</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82417658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E2CA483-BA5C-CFD7-30A6-9508DF92F49D}"/>
              </a:ext>
            </a:extLst>
          </p:cNvPr>
          <p:cNvSpPr txBox="1"/>
          <p:nvPr/>
        </p:nvSpPr>
        <p:spPr>
          <a:xfrm>
            <a:off x="910156" y="2933280"/>
            <a:ext cx="7323685" cy="1655049"/>
          </a:xfrm>
          <a:prstGeom prst="rect">
            <a:avLst/>
          </a:prstGeom>
          <a:noFill/>
        </p:spPr>
        <p:txBody>
          <a:bodyPr wrap="square" rtlCol="0">
            <a:noAutofit/>
          </a:bodyPr>
          <a:lstStyle/>
          <a:p>
            <a:pPr algn="ctr"/>
            <a:r>
              <a:rPr lang="en-US" sz="4800" b="1" dirty="0">
                <a:solidFill>
                  <a:srgbClr val="E05436"/>
                </a:solidFill>
                <a:latin typeface="Century Gothic" panose="020B0502020202020204" pitchFamily="34" charset="0"/>
              </a:rPr>
              <a:t>Lesson 81</a:t>
            </a:r>
          </a:p>
          <a:p>
            <a:pPr algn="ctr"/>
            <a:r>
              <a:rPr lang="en-US" sz="4800" b="1" dirty="0" err="1">
                <a:solidFill>
                  <a:srgbClr val="E05436"/>
                </a:solidFill>
                <a:latin typeface="Century Gothic" panose="020B0502020202020204" pitchFamily="34" charset="0"/>
              </a:rPr>
              <a:t>ir</a:t>
            </a:r>
            <a:r>
              <a:rPr lang="en-US" sz="4800" b="1" dirty="0">
                <a:solidFill>
                  <a:srgbClr val="E05436"/>
                </a:solidFill>
                <a:latin typeface="Century Gothic" panose="020B0502020202020204" pitchFamily="34" charset="0"/>
              </a:rPr>
              <a:t>, </a:t>
            </a:r>
            <a:r>
              <a:rPr lang="en-US" sz="4800" b="1" dirty="0" err="1">
                <a:solidFill>
                  <a:srgbClr val="E05436"/>
                </a:solidFill>
                <a:latin typeface="Century Gothic" panose="020B0502020202020204" pitchFamily="34" charset="0"/>
              </a:rPr>
              <a:t>ur</a:t>
            </a:r>
            <a:r>
              <a:rPr lang="en-US" sz="4800" b="1" dirty="0">
                <a:solidFill>
                  <a:srgbClr val="E05436"/>
                </a:solidFill>
                <a:latin typeface="Century Gothic" panose="020B0502020202020204" pitchFamily="34" charset="0"/>
              </a:rPr>
              <a:t> /er/</a:t>
            </a:r>
          </a:p>
        </p:txBody>
      </p:sp>
    </p:spTree>
    <p:extLst>
      <p:ext uri="{BB962C8B-B14F-4D97-AF65-F5344CB8AC3E}">
        <p14:creationId xmlns:p14="http://schemas.microsoft.com/office/powerpoint/2010/main" val="142148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342651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sp>
        <p:nvSpPr>
          <p:cNvPr id="3" name="Google Shape;288;p3">
            <a:extLst>
              <a:ext uri="{FF2B5EF4-FFF2-40B4-BE49-F238E27FC236}">
                <a16:creationId xmlns:a16="http://schemas.microsoft.com/office/drawing/2014/main" id="{FB026085-2D6C-BFF8-5D7A-765F8ACFEFB9}"/>
              </a:ext>
            </a:extLst>
          </p:cNvPr>
          <p:cNvSpPr txBox="1"/>
          <p:nvPr/>
        </p:nvSpPr>
        <p:spPr>
          <a:xfrm>
            <a:off x="0" y="365127"/>
            <a:ext cx="9144000" cy="932732"/>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rgbClr val="22409C"/>
              </a:buClr>
              <a:buSzPts val="5400"/>
              <a:buFont typeface="Century Gothic"/>
              <a:buNone/>
            </a:pPr>
            <a:r>
              <a:rPr lang="en-US" sz="5400" b="1" i="0" u="none" strike="noStrike" cap="none" dirty="0">
                <a:solidFill>
                  <a:srgbClr val="2C629F"/>
                </a:solidFill>
                <a:latin typeface="Century Gothic"/>
                <a:ea typeface="Century Gothic"/>
                <a:cs typeface="Century Gothic"/>
                <a:sym typeface="Century Gothic"/>
              </a:rPr>
              <a:t>New Concept Review</a:t>
            </a:r>
            <a:endParaRPr dirty="0">
              <a:solidFill>
                <a:srgbClr val="2C629F"/>
              </a:solidFill>
            </a:endParaRPr>
          </a:p>
        </p:txBody>
      </p:sp>
      <p:pic>
        <p:nvPicPr>
          <p:cNvPr id="4" name="Picture 3">
            <a:extLst>
              <a:ext uri="{FF2B5EF4-FFF2-40B4-BE49-F238E27FC236}">
                <a16:creationId xmlns:a16="http://schemas.microsoft.com/office/drawing/2014/main" id="{936B3518-BD25-0F59-C8A4-C02F8E5DC29B}"/>
              </a:ext>
            </a:extLst>
          </p:cNvPr>
          <p:cNvPicPr>
            <a:picLocks noChangeAspect="1"/>
          </p:cNvPicPr>
          <p:nvPr/>
        </p:nvPicPr>
        <p:blipFill rotWithShape="1">
          <a:blip r:embed="rId4"/>
          <a:srcRect l="9061" r="20038"/>
          <a:stretch/>
        </p:blipFill>
        <p:spPr>
          <a:xfrm>
            <a:off x="2916382" y="1778000"/>
            <a:ext cx="3311236" cy="3302000"/>
          </a:xfrm>
          <a:prstGeom prst="rect">
            <a:avLst/>
          </a:prstGeom>
        </p:spPr>
      </p:pic>
      <p:pic>
        <p:nvPicPr>
          <p:cNvPr id="5" name="Picture 4">
            <a:extLst>
              <a:ext uri="{FF2B5EF4-FFF2-40B4-BE49-F238E27FC236}">
                <a16:creationId xmlns:a16="http://schemas.microsoft.com/office/drawing/2014/main" id="{EE0E0542-C59E-16A6-F7EF-888F18661F7F}"/>
              </a:ext>
            </a:extLst>
          </p:cNvPr>
          <p:cNvPicPr>
            <a:picLocks noChangeAspect="1"/>
          </p:cNvPicPr>
          <p:nvPr/>
        </p:nvPicPr>
        <p:blipFill>
          <a:blip r:embed="rId5"/>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263149345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D993C2A-3219-B2A1-EF3F-8B09624478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73980" y="954437"/>
            <a:ext cx="3196040" cy="4242531"/>
          </a:xfrm>
          <a:prstGeom prst="rect">
            <a:avLst/>
          </a:prstGeom>
          <a:ln w="12700">
            <a:solidFill>
              <a:schemeClr val="tx1"/>
            </a:solidFill>
          </a:ln>
        </p:spPr>
      </p:pic>
    </p:spTree>
    <p:extLst>
      <p:ext uri="{BB962C8B-B14F-4D97-AF65-F5344CB8AC3E}">
        <p14:creationId xmlns:p14="http://schemas.microsoft.com/office/powerpoint/2010/main" val="169622067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0B8598-6266-F314-69F7-637ABC5F62D9}"/>
              </a:ext>
            </a:extLst>
          </p:cNvPr>
          <p:cNvSpPr/>
          <p:nvPr/>
        </p:nvSpPr>
        <p:spPr>
          <a:xfrm>
            <a:off x="3664608" y="1226771"/>
            <a:ext cx="1814779" cy="1728075"/>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ir</a:t>
            </a:r>
          </a:p>
        </p:txBody>
      </p:sp>
      <p:pic>
        <p:nvPicPr>
          <p:cNvPr id="3" name="Picture 2">
            <a:extLst>
              <a:ext uri="{FF2B5EF4-FFF2-40B4-BE49-F238E27FC236}">
                <a16:creationId xmlns:a16="http://schemas.microsoft.com/office/drawing/2014/main" id="{2B8938D8-A1E3-B6FA-0DCC-AF9926B39E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39441" y="3274243"/>
            <a:ext cx="2465117" cy="3272280"/>
          </a:xfrm>
          <a:prstGeom prst="rect">
            <a:avLst/>
          </a:prstGeom>
          <a:ln w="12700">
            <a:solidFill>
              <a:schemeClr val="tx1"/>
            </a:solidFill>
          </a:ln>
        </p:spPr>
      </p:pic>
      <p:sp>
        <p:nvSpPr>
          <p:cNvPr id="4" name="Rectangle 3">
            <a:extLst>
              <a:ext uri="{FF2B5EF4-FFF2-40B4-BE49-F238E27FC236}">
                <a16:creationId xmlns:a16="http://schemas.microsoft.com/office/drawing/2014/main" id="{5EC085AC-AD6A-CA05-F4E1-6E9E0D1BA9F5}"/>
              </a:ext>
            </a:extLst>
          </p:cNvPr>
          <p:cNvSpPr/>
          <p:nvPr/>
        </p:nvSpPr>
        <p:spPr>
          <a:xfrm>
            <a:off x="6076114" y="1226771"/>
            <a:ext cx="1814779" cy="1728075"/>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ur</a:t>
            </a:r>
          </a:p>
        </p:txBody>
      </p:sp>
      <p:sp>
        <p:nvSpPr>
          <p:cNvPr id="5" name="Rectangle 4">
            <a:extLst>
              <a:ext uri="{FF2B5EF4-FFF2-40B4-BE49-F238E27FC236}">
                <a16:creationId xmlns:a16="http://schemas.microsoft.com/office/drawing/2014/main" id="{F34D02E7-8AD5-5D98-7785-E009A61FDB0F}"/>
              </a:ext>
            </a:extLst>
          </p:cNvPr>
          <p:cNvSpPr/>
          <p:nvPr/>
        </p:nvSpPr>
        <p:spPr>
          <a:xfrm>
            <a:off x="1253102" y="1226770"/>
            <a:ext cx="1814779" cy="1728075"/>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er</a:t>
            </a:r>
          </a:p>
        </p:txBody>
      </p:sp>
    </p:spTree>
    <p:extLst>
      <p:ext uri="{BB962C8B-B14F-4D97-AF65-F5344CB8AC3E}">
        <p14:creationId xmlns:p14="http://schemas.microsoft.com/office/powerpoint/2010/main" val="1424872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0B8598-6266-F314-69F7-637ABC5F62D9}"/>
              </a:ext>
            </a:extLst>
          </p:cNvPr>
          <p:cNvSpPr/>
          <p:nvPr/>
        </p:nvSpPr>
        <p:spPr>
          <a:xfrm>
            <a:off x="3664608" y="1226771"/>
            <a:ext cx="1814779" cy="1728075"/>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ir</a:t>
            </a:r>
          </a:p>
        </p:txBody>
      </p:sp>
      <p:pic>
        <p:nvPicPr>
          <p:cNvPr id="3" name="Picture 2">
            <a:extLst>
              <a:ext uri="{FF2B5EF4-FFF2-40B4-BE49-F238E27FC236}">
                <a16:creationId xmlns:a16="http://schemas.microsoft.com/office/drawing/2014/main" id="{2B8938D8-A1E3-B6FA-0DCC-AF9926B39E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39441" y="3274243"/>
            <a:ext cx="2465117" cy="3272280"/>
          </a:xfrm>
          <a:prstGeom prst="rect">
            <a:avLst/>
          </a:prstGeom>
          <a:ln w="12700">
            <a:solidFill>
              <a:schemeClr val="tx1"/>
            </a:solidFill>
          </a:ln>
        </p:spPr>
      </p:pic>
    </p:spTree>
    <p:extLst>
      <p:ext uri="{BB962C8B-B14F-4D97-AF65-F5344CB8AC3E}">
        <p14:creationId xmlns:p14="http://schemas.microsoft.com/office/powerpoint/2010/main" val="37065604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a:extLst>
              <a:ext uri="{FF2B5EF4-FFF2-40B4-BE49-F238E27FC236}">
                <a16:creationId xmlns:a16="http://schemas.microsoft.com/office/drawing/2014/main" id="{71315D68-9B0D-98DE-A9D3-28E21432D2F0}"/>
              </a:ext>
            </a:extLst>
          </p:cNvPr>
          <p:cNvSpPr txBox="1">
            <a:spLocks noChangeArrowheads="1"/>
          </p:cNvSpPr>
          <p:nvPr/>
        </p:nvSpPr>
        <p:spPr bwMode="auto">
          <a:xfrm>
            <a:off x="774418" y="501146"/>
            <a:ext cx="2837227"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girl</a:t>
            </a:r>
          </a:p>
        </p:txBody>
      </p:sp>
      <p:sp>
        <p:nvSpPr>
          <p:cNvPr id="3" name="TextBox 21">
            <a:extLst>
              <a:ext uri="{FF2B5EF4-FFF2-40B4-BE49-F238E27FC236}">
                <a16:creationId xmlns:a16="http://schemas.microsoft.com/office/drawing/2014/main" id="{53ED607F-4886-276A-830A-9E2D49E3F4E0}"/>
              </a:ext>
            </a:extLst>
          </p:cNvPr>
          <p:cNvSpPr txBox="1">
            <a:spLocks noChangeArrowheads="1"/>
          </p:cNvSpPr>
          <p:nvPr/>
        </p:nvSpPr>
        <p:spPr bwMode="auto">
          <a:xfrm>
            <a:off x="5157991" y="501146"/>
            <a:ext cx="33786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bird</a:t>
            </a:r>
          </a:p>
        </p:txBody>
      </p:sp>
      <p:sp>
        <p:nvSpPr>
          <p:cNvPr id="5" name="TextBox 4">
            <a:extLst>
              <a:ext uri="{FF2B5EF4-FFF2-40B4-BE49-F238E27FC236}">
                <a16:creationId xmlns:a16="http://schemas.microsoft.com/office/drawing/2014/main" id="{A9812412-8FDF-0350-BD46-DA80EC0DC347}"/>
              </a:ext>
            </a:extLst>
          </p:cNvPr>
          <p:cNvSpPr txBox="1">
            <a:spLocks noChangeArrowheads="1"/>
          </p:cNvSpPr>
          <p:nvPr/>
        </p:nvSpPr>
        <p:spPr bwMode="auto">
          <a:xfrm>
            <a:off x="3548517" y="3341216"/>
            <a:ext cx="18914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ir</a:t>
            </a:r>
          </a:p>
        </p:txBody>
      </p:sp>
    </p:spTree>
    <p:extLst>
      <p:ext uri="{BB962C8B-B14F-4D97-AF65-F5344CB8AC3E}">
        <p14:creationId xmlns:p14="http://schemas.microsoft.com/office/powerpoint/2010/main" val="1816973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a:extLst>
              <a:ext uri="{FF2B5EF4-FFF2-40B4-BE49-F238E27FC236}">
                <a16:creationId xmlns:a16="http://schemas.microsoft.com/office/drawing/2014/main" id="{71315D68-9B0D-98DE-A9D3-28E21432D2F0}"/>
              </a:ext>
            </a:extLst>
          </p:cNvPr>
          <p:cNvSpPr txBox="1">
            <a:spLocks noChangeArrowheads="1"/>
          </p:cNvSpPr>
          <p:nvPr/>
        </p:nvSpPr>
        <p:spPr bwMode="auto">
          <a:xfrm>
            <a:off x="774418" y="501146"/>
            <a:ext cx="2837227"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sir</a:t>
            </a:r>
          </a:p>
        </p:txBody>
      </p:sp>
      <p:sp>
        <p:nvSpPr>
          <p:cNvPr id="3" name="TextBox 21">
            <a:extLst>
              <a:ext uri="{FF2B5EF4-FFF2-40B4-BE49-F238E27FC236}">
                <a16:creationId xmlns:a16="http://schemas.microsoft.com/office/drawing/2014/main" id="{53ED607F-4886-276A-830A-9E2D49E3F4E0}"/>
              </a:ext>
            </a:extLst>
          </p:cNvPr>
          <p:cNvSpPr txBox="1">
            <a:spLocks noChangeArrowheads="1"/>
          </p:cNvSpPr>
          <p:nvPr/>
        </p:nvSpPr>
        <p:spPr bwMode="auto">
          <a:xfrm>
            <a:off x="5157991" y="501146"/>
            <a:ext cx="33786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stir</a:t>
            </a:r>
          </a:p>
        </p:txBody>
      </p:sp>
      <p:sp>
        <p:nvSpPr>
          <p:cNvPr id="6" name="TextBox 5">
            <a:extLst>
              <a:ext uri="{FF2B5EF4-FFF2-40B4-BE49-F238E27FC236}">
                <a16:creationId xmlns:a16="http://schemas.microsoft.com/office/drawing/2014/main" id="{870FC3E1-CE08-AEC5-971A-1E4239115F5D}"/>
              </a:ext>
            </a:extLst>
          </p:cNvPr>
          <p:cNvSpPr txBox="1">
            <a:spLocks noChangeArrowheads="1"/>
          </p:cNvSpPr>
          <p:nvPr/>
        </p:nvSpPr>
        <p:spPr bwMode="auto">
          <a:xfrm>
            <a:off x="6030811" y="3335076"/>
            <a:ext cx="18914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ir</a:t>
            </a:r>
          </a:p>
        </p:txBody>
      </p:sp>
    </p:spTree>
    <p:extLst>
      <p:ext uri="{BB962C8B-B14F-4D97-AF65-F5344CB8AC3E}">
        <p14:creationId xmlns:p14="http://schemas.microsoft.com/office/powerpoint/2010/main" val="2871679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0B8598-6266-F314-69F7-637ABC5F62D9}"/>
              </a:ext>
            </a:extLst>
          </p:cNvPr>
          <p:cNvSpPr/>
          <p:nvPr/>
        </p:nvSpPr>
        <p:spPr>
          <a:xfrm>
            <a:off x="3664608" y="1226771"/>
            <a:ext cx="1814779" cy="1728075"/>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ur</a:t>
            </a:r>
          </a:p>
        </p:txBody>
      </p:sp>
      <p:pic>
        <p:nvPicPr>
          <p:cNvPr id="3" name="Picture 2">
            <a:extLst>
              <a:ext uri="{FF2B5EF4-FFF2-40B4-BE49-F238E27FC236}">
                <a16:creationId xmlns:a16="http://schemas.microsoft.com/office/drawing/2014/main" id="{2B8938D8-A1E3-B6FA-0DCC-AF9926B39E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39441" y="3274243"/>
            <a:ext cx="2465117" cy="3272280"/>
          </a:xfrm>
          <a:prstGeom prst="rect">
            <a:avLst/>
          </a:prstGeom>
          <a:ln w="12700">
            <a:solidFill>
              <a:schemeClr val="tx1"/>
            </a:solidFill>
          </a:ln>
        </p:spPr>
      </p:pic>
    </p:spTree>
    <p:extLst>
      <p:ext uri="{BB962C8B-B14F-4D97-AF65-F5344CB8AC3E}">
        <p14:creationId xmlns:p14="http://schemas.microsoft.com/office/powerpoint/2010/main" val="26506433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660300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a:extLst>
              <a:ext uri="{FF2B5EF4-FFF2-40B4-BE49-F238E27FC236}">
                <a16:creationId xmlns:a16="http://schemas.microsoft.com/office/drawing/2014/main" id="{71315D68-9B0D-98DE-A9D3-28E21432D2F0}"/>
              </a:ext>
            </a:extLst>
          </p:cNvPr>
          <p:cNvSpPr txBox="1">
            <a:spLocks noChangeArrowheads="1"/>
          </p:cNvSpPr>
          <p:nvPr/>
        </p:nvSpPr>
        <p:spPr bwMode="auto">
          <a:xfrm>
            <a:off x="774418" y="501146"/>
            <a:ext cx="2837227"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turn</a:t>
            </a:r>
          </a:p>
        </p:txBody>
      </p:sp>
      <p:sp>
        <p:nvSpPr>
          <p:cNvPr id="3" name="TextBox 21">
            <a:extLst>
              <a:ext uri="{FF2B5EF4-FFF2-40B4-BE49-F238E27FC236}">
                <a16:creationId xmlns:a16="http://schemas.microsoft.com/office/drawing/2014/main" id="{53ED607F-4886-276A-830A-9E2D49E3F4E0}"/>
              </a:ext>
            </a:extLst>
          </p:cNvPr>
          <p:cNvSpPr txBox="1">
            <a:spLocks noChangeArrowheads="1"/>
          </p:cNvSpPr>
          <p:nvPr/>
        </p:nvSpPr>
        <p:spPr bwMode="auto">
          <a:xfrm>
            <a:off x="5157991" y="501146"/>
            <a:ext cx="33786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hurt</a:t>
            </a:r>
          </a:p>
        </p:txBody>
      </p:sp>
      <p:sp>
        <p:nvSpPr>
          <p:cNvPr id="5" name="TextBox 4">
            <a:extLst>
              <a:ext uri="{FF2B5EF4-FFF2-40B4-BE49-F238E27FC236}">
                <a16:creationId xmlns:a16="http://schemas.microsoft.com/office/drawing/2014/main" id="{A9812412-8FDF-0350-BD46-DA80EC0DC347}"/>
              </a:ext>
            </a:extLst>
          </p:cNvPr>
          <p:cNvSpPr txBox="1">
            <a:spLocks noChangeArrowheads="1"/>
          </p:cNvSpPr>
          <p:nvPr/>
        </p:nvSpPr>
        <p:spPr bwMode="auto">
          <a:xfrm>
            <a:off x="3548517" y="3341216"/>
            <a:ext cx="18914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ur</a:t>
            </a:r>
          </a:p>
        </p:txBody>
      </p:sp>
    </p:spTree>
    <p:extLst>
      <p:ext uri="{BB962C8B-B14F-4D97-AF65-F5344CB8AC3E}">
        <p14:creationId xmlns:p14="http://schemas.microsoft.com/office/powerpoint/2010/main" val="1412963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a:extLst>
              <a:ext uri="{FF2B5EF4-FFF2-40B4-BE49-F238E27FC236}">
                <a16:creationId xmlns:a16="http://schemas.microsoft.com/office/drawing/2014/main" id="{71315D68-9B0D-98DE-A9D3-28E21432D2F0}"/>
              </a:ext>
            </a:extLst>
          </p:cNvPr>
          <p:cNvSpPr txBox="1">
            <a:spLocks noChangeArrowheads="1"/>
          </p:cNvSpPr>
          <p:nvPr/>
        </p:nvSpPr>
        <p:spPr bwMode="auto">
          <a:xfrm>
            <a:off x="774418" y="501146"/>
            <a:ext cx="2837227"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urn</a:t>
            </a:r>
          </a:p>
        </p:txBody>
      </p:sp>
      <p:sp>
        <p:nvSpPr>
          <p:cNvPr id="3" name="TextBox 21">
            <a:extLst>
              <a:ext uri="{FF2B5EF4-FFF2-40B4-BE49-F238E27FC236}">
                <a16:creationId xmlns:a16="http://schemas.microsoft.com/office/drawing/2014/main" id="{53ED607F-4886-276A-830A-9E2D49E3F4E0}"/>
              </a:ext>
            </a:extLst>
          </p:cNvPr>
          <p:cNvSpPr txBox="1">
            <a:spLocks noChangeArrowheads="1"/>
          </p:cNvSpPr>
          <p:nvPr/>
        </p:nvSpPr>
        <p:spPr bwMode="auto">
          <a:xfrm>
            <a:off x="5157991" y="501146"/>
            <a:ext cx="33786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urge</a:t>
            </a:r>
          </a:p>
        </p:txBody>
      </p:sp>
      <p:sp>
        <p:nvSpPr>
          <p:cNvPr id="5" name="TextBox 4">
            <a:extLst>
              <a:ext uri="{FF2B5EF4-FFF2-40B4-BE49-F238E27FC236}">
                <a16:creationId xmlns:a16="http://schemas.microsoft.com/office/drawing/2014/main" id="{A9812412-8FDF-0350-BD46-DA80EC0DC347}"/>
              </a:ext>
            </a:extLst>
          </p:cNvPr>
          <p:cNvSpPr txBox="1">
            <a:spLocks noChangeArrowheads="1"/>
          </p:cNvSpPr>
          <p:nvPr/>
        </p:nvSpPr>
        <p:spPr bwMode="auto">
          <a:xfrm>
            <a:off x="1199768" y="3341216"/>
            <a:ext cx="18914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ur</a:t>
            </a:r>
          </a:p>
        </p:txBody>
      </p:sp>
    </p:spTree>
    <p:extLst>
      <p:ext uri="{BB962C8B-B14F-4D97-AF65-F5344CB8AC3E}">
        <p14:creationId xmlns:p14="http://schemas.microsoft.com/office/powerpoint/2010/main" val="1508740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a:extLst>
              <a:ext uri="{FF2B5EF4-FFF2-40B4-BE49-F238E27FC236}">
                <a16:creationId xmlns:a16="http://schemas.microsoft.com/office/drawing/2014/main" id="{71315D68-9B0D-98DE-A9D3-28E21432D2F0}"/>
              </a:ext>
            </a:extLst>
          </p:cNvPr>
          <p:cNvSpPr txBox="1">
            <a:spLocks noChangeArrowheads="1"/>
          </p:cNvSpPr>
          <p:nvPr/>
        </p:nvSpPr>
        <p:spPr bwMode="auto">
          <a:xfrm>
            <a:off x="774418" y="501146"/>
            <a:ext cx="2837227"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fur</a:t>
            </a:r>
          </a:p>
        </p:txBody>
      </p:sp>
      <p:sp>
        <p:nvSpPr>
          <p:cNvPr id="3" name="TextBox 21">
            <a:extLst>
              <a:ext uri="{FF2B5EF4-FFF2-40B4-BE49-F238E27FC236}">
                <a16:creationId xmlns:a16="http://schemas.microsoft.com/office/drawing/2014/main" id="{53ED607F-4886-276A-830A-9E2D49E3F4E0}"/>
              </a:ext>
            </a:extLst>
          </p:cNvPr>
          <p:cNvSpPr txBox="1">
            <a:spLocks noChangeArrowheads="1"/>
          </p:cNvSpPr>
          <p:nvPr/>
        </p:nvSpPr>
        <p:spPr bwMode="auto">
          <a:xfrm>
            <a:off x="5157991" y="501146"/>
            <a:ext cx="33786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blur</a:t>
            </a:r>
          </a:p>
        </p:txBody>
      </p:sp>
      <p:sp>
        <p:nvSpPr>
          <p:cNvPr id="6" name="TextBox 5">
            <a:extLst>
              <a:ext uri="{FF2B5EF4-FFF2-40B4-BE49-F238E27FC236}">
                <a16:creationId xmlns:a16="http://schemas.microsoft.com/office/drawing/2014/main" id="{870FC3E1-CE08-AEC5-971A-1E4239115F5D}"/>
              </a:ext>
            </a:extLst>
          </p:cNvPr>
          <p:cNvSpPr txBox="1">
            <a:spLocks noChangeArrowheads="1"/>
          </p:cNvSpPr>
          <p:nvPr/>
        </p:nvSpPr>
        <p:spPr bwMode="auto">
          <a:xfrm>
            <a:off x="6030811" y="3335076"/>
            <a:ext cx="18914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ur</a:t>
            </a:r>
          </a:p>
        </p:txBody>
      </p:sp>
    </p:spTree>
    <p:extLst>
      <p:ext uri="{BB962C8B-B14F-4D97-AF65-F5344CB8AC3E}">
        <p14:creationId xmlns:p14="http://schemas.microsoft.com/office/powerpoint/2010/main" val="982901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97C9267-FE53-917A-9527-7CAE2550FC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87490" y="67732"/>
            <a:ext cx="2769021" cy="3675692"/>
          </a:xfrm>
          <a:prstGeom prst="rect">
            <a:avLst/>
          </a:prstGeom>
          <a:ln w="12700">
            <a:solidFill>
              <a:schemeClr val="tx1"/>
            </a:solidFill>
          </a:ln>
        </p:spPr>
      </p:pic>
      <p:sp>
        <p:nvSpPr>
          <p:cNvPr id="3" name="TextBox 2">
            <a:extLst>
              <a:ext uri="{FF2B5EF4-FFF2-40B4-BE49-F238E27FC236}">
                <a16:creationId xmlns:a16="http://schemas.microsoft.com/office/drawing/2014/main" id="{CD62A8BF-01F3-8BCB-1E11-BCAEC381EE15}"/>
              </a:ext>
            </a:extLst>
          </p:cNvPr>
          <p:cNvSpPr txBox="1"/>
          <p:nvPr/>
        </p:nvSpPr>
        <p:spPr>
          <a:xfrm>
            <a:off x="3182112" y="3746996"/>
            <a:ext cx="2779776" cy="1015663"/>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er</a:t>
            </a:r>
          </a:p>
        </p:txBody>
      </p:sp>
      <p:sp>
        <p:nvSpPr>
          <p:cNvPr id="4" name="TextBox 3">
            <a:extLst>
              <a:ext uri="{FF2B5EF4-FFF2-40B4-BE49-F238E27FC236}">
                <a16:creationId xmlns:a16="http://schemas.microsoft.com/office/drawing/2014/main" id="{64825CC5-2CEE-8505-98B6-3AA122AE0FF1}"/>
              </a:ext>
            </a:extLst>
          </p:cNvPr>
          <p:cNvSpPr txBox="1"/>
          <p:nvPr/>
        </p:nvSpPr>
        <p:spPr>
          <a:xfrm>
            <a:off x="3182112" y="4762659"/>
            <a:ext cx="2779776" cy="1015663"/>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6000" b="1" dirty="0">
                <a:solidFill>
                  <a:prstClr val="black"/>
                </a:solidFill>
                <a:latin typeface="Century Gothic" panose="020B0502020202020204" pitchFamily="34" charset="0"/>
              </a:rPr>
              <a:t>i</a:t>
            </a:r>
            <a:r>
              <a:rPr kumimoji="0" 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r</a:t>
            </a:r>
          </a:p>
        </p:txBody>
      </p:sp>
      <p:sp>
        <p:nvSpPr>
          <p:cNvPr id="5" name="TextBox 4">
            <a:extLst>
              <a:ext uri="{FF2B5EF4-FFF2-40B4-BE49-F238E27FC236}">
                <a16:creationId xmlns:a16="http://schemas.microsoft.com/office/drawing/2014/main" id="{B432EBF3-3837-CCD2-0F75-C3E9D01F64C6}"/>
              </a:ext>
            </a:extLst>
          </p:cNvPr>
          <p:cNvSpPr txBox="1"/>
          <p:nvPr/>
        </p:nvSpPr>
        <p:spPr>
          <a:xfrm>
            <a:off x="3182112" y="5778322"/>
            <a:ext cx="2779776" cy="1015663"/>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6000" b="1" dirty="0">
                <a:solidFill>
                  <a:prstClr val="black"/>
                </a:solidFill>
                <a:latin typeface="Century Gothic" panose="020B0502020202020204" pitchFamily="34" charset="0"/>
              </a:rPr>
              <a:t>u</a:t>
            </a:r>
            <a:r>
              <a:rPr kumimoji="0" 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r</a:t>
            </a:r>
          </a:p>
        </p:txBody>
      </p:sp>
    </p:spTree>
    <p:extLst>
      <p:ext uri="{BB962C8B-B14F-4D97-AF65-F5344CB8AC3E}">
        <p14:creationId xmlns:p14="http://schemas.microsoft.com/office/powerpoint/2010/main" val="307020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E8891923-A921-5088-4B45-903E19735C11}"/>
              </a:ext>
            </a:extLst>
          </p:cNvPr>
          <p:cNvSpPr txBox="1"/>
          <p:nvPr/>
        </p:nvSpPr>
        <p:spPr>
          <a:xfrm>
            <a:off x="706582" y="1948974"/>
            <a:ext cx="316299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800" b="1" i="0" u="none" strike="noStrike" kern="1200" cap="none" spc="0" normalizeH="0" baseline="0" noProof="0" dirty="0">
                <a:ln>
                  <a:noFill/>
                </a:ln>
                <a:solidFill>
                  <a:prstClr val="black"/>
                </a:solidFill>
                <a:effectLst/>
                <a:uLnTx/>
                <a:uFillTx/>
                <a:latin typeface="Century Gothic"/>
                <a:ea typeface="+mn-ea"/>
                <a:cs typeface="+mn-cs"/>
                <a:sym typeface="Century Gothic"/>
              </a:rPr>
              <a:t>girl</a:t>
            </a:r>
            <a:endParaRPr kumimoji="0" sz="2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48;p36">
            <a:extLst>
              <a:ext uri="{FF2B5EF4-FFF2-40B4-BE49-F238E27FC236}">
                <a16:creationId xmlns:a16="http://schemas.microsoft.com/office/drawing/2014/main" id="{A66E7B07-0784-63B3-394B-FED5E075EA14}"/>
              </a:ext>
            </a:extLst>
          </p:cNvPr>
          <p:cNvSpPr txBox="1"/>
          <p:nvPr/>
        </p:nvSpPr>
        <p:spPr>
          <a:xfrm>
            <a:off x="5214848" y="1948974"/>
            <a:ext cx="316299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800" b="1" i="0" u="none" strike="noStrike" kern="0" cap="none" spc="0" normalizeH="0" baseline="0" noProof="0" dirty="0">
                <a:ln>
                  <a:noFill/>
                </a:ln>
                <a:solidFill>
                  <a:srgbClr val="000000"/>
                </a:solidFill>
                <a:effectLst/>
                <a:uLnTx/>
                <a:uFillTx/>
                <a:latin typeface="Century Gothic"/>
                <a:ea typeface="+mn-ea"/>
                <a:cs typeface="Arial"/>
                <a:sym typeface="Century Gothic"/>
              </a:rPr>
              <a:t>first</a:t>
            </a:r>
            <a:endParaRPr kumimoji="0" lang="en-US" sz="28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Google Shape;650;p36">
            <a:extLst>
              <a:ext uri="{FF2B5EF4-FFF2-40B4-BE49-F238E27FC236}">
                <a16:creationId xmlns:a16="http://schemas.microsoft.com/office/drawing/2014/main" id="{437D69C8-51D0-DD52-6547-F42964324B2B}"/>
              </a:ext>
            </a:extLst>
          </p:cNvPr>
          <p:cNvSpPr txBox="1"/>
          <p:nvPr/>
        </p:nvSpPr>
        <p:spPr>
          <a:xfrm>
            <a:off x="706582" y="3949793"/>
            <a:ext cx="316299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800" b="1" i="0" u="none" strike="noStrike" kern="0" cap="none" spc="0" normalizeH="0" baseline="0" noProof="0" dirty="0">
                <a:ln>
                  <a:noFill/>
                </a:ln>
                <a:solidFill>
                  <a:srgbClr val="000000"/>
                </a:solidFill>
                <a:effectLst/>
                <a:uLnTx/>
                <a:uFillTx/>
                <a:latin typeface="Century Gothic"/>
                <a:ea typeface="+mn-ea"/>
                <a:cs typeface="Arial"/>
                <a:sym typeface="Century Gothic"/>
              </a:rPr>
              <a:t>hurt</a:t>
            </a:r>
            <a:endParaRPr kumimoji="0" lang="en-US" sz="28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 name="Google Shape;651;p36">
            <a:extLst>
              <a:ext uri="{FF2B5EF4-FFF2-40B4-BE49-F238E27FC236}">
                <a16:creationId xmlns:a16="http://schemas.microsoft.com/office/drawing/2014/main" id="{39E23BEB-1C35-BDF9-FAF6-9782FC436C01}"/>
              </a:ext>
            </a:extLst>
          </p:cNvPr>
          <p:cNvSpPr txBox="1"/>
          <p:nvPr/>
        </p:nvSpPr>
        <p:spPr>
          <a:xfrm>
            <a:off x="5214850" y="3949793"/>
            <a:ext cx="316299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800" b="1" i="0" u="none" strike="noStrike" kern="0" cap="none" spc="0" normalizeH="0" baseline="0" noProof="0" dirty="0">
                <a:ln>
                  <a:noFill/>
                </a:ln>
                <a:solidFill>
                  <a:srgbClr val="000000"/>
                </a:solidFill>
                <a:effectLst/>
                <a:uLnTx/>
                <a:uFillTx/>
                <a:latin typeface="Century Gothic"/>
                <a:ea typeface="+mn-ea"/>
                <a:cs typeface="Arial"/>
                <a:sym typeface="Century Gothic"/>
              </a:rPr>
              <a:t>turn</a:t>
            </a:r>
            <a:endParaRPr kumimoji="0" lang="en-US" sz="28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72108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73289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452479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084090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602863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23404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972115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pretty</a:t>
            </a:r>
            <a:endParaRPr kumimoji="0" lang="en-US" sz="1800" b="0" i="0" u="none" strike="noStrike" kern="1200" cap="none" spc="300" normalizeH="0" baseline="0" noProof="0">
              <a:ln>
                <a:noFill/>
              </a:ln>
              <a:solidFill>
                <a:prstClr val="black"/>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4AF847E3-A911-4C0F-B6A2-9334BB260FA4}"/>
              </a:ext>
            </a:extLst>
          </p:cNvPr>
          <p:cNvSpPr/>
          <p:nvPr/>
        </p:nvSpPr>
        <p:spPr>
          <a:xfrm>
            <a:off x="2408856" y="4068793"/>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6F458D82-F83D-4F95-9A94-BB5F05617CA1}"/>
              </a:ext>
            </a:extLst>
          </p:cNvPr>
          <p:cNvSpPr/>
          <p:nvPr/>
        </p:nvSpPr>
        <p:spPr>
          <a:xfrm>
            <a:off x="5132215" y="4068793"/>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7AC3A8D4-F5CF-4545-81A0-71BEFE4C7119}"/>
              </a:ext>
            </a:extLst>
          </p:cNvPr>
          <p:cNvSpPr/>
          <p:nvPr/>
        </p:nvSpPr>
        <p:spPr>
          <a:xfrm>
            <a:off x="3342216" y="4068793"/>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Heart 13">
            <a:extLst>
              <a:ext uri="{FF2B5EF4-FFF2-40B4-BE49-F238E27FC236}">
                <a16:creationId xmlns:a16="http://schemas.microsoft.com/office/drawing/2014/main" id="{3B28BC4C-4787-0F4D-B376-3955A63A0E40}"/>
              </a:ext>
            </a:extLst>
          </p:cNvPr>
          <p:cNvSpPr/>
          <p:nvPr/>
        </p:nvSpPr>
        <p:spPr>
          <a:xfrm>
            <a:off x="4154324" y="4073254"/>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A807096B-EE54-DB46-B2BE-D047FE4E13AE}"/>
              </a:ext>
            </a:extLst>
          </p:cNvPr>
          <p:cNvSpPr/>
          <p:nvPr/>
        </p:nvSpPr>
        <p:spPr>
          <a:xfrm>
            <a:off x="5938286" y="4068793"/>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9" name="Straight Connector 8">
            <a:extLst>
              <a:ext uri="{FF2B5EF4-FFF2-40B4-BE49-F238E27FC236}">
                <a16:creationId xmlns:a16="http://schemas.microsoft.com/office/drawing/2014/main" id="{1077DC80-F669-CB9C-436C-2640AC72508D}"/>
              </a:ext>
            </a:extLst>
          </p:cNvPr>
          <p:cNvCxnSpPr>
            <a:cxnSpLocks/>
          </p:cNvCxnSpPr>
          <p:nvPr/>
        </p:nvCxnSpPr>
        <p:spPr>
          <a:xfrm>
            <a:off x="5065576" y="3861876"/>
            <a:ext cx="736699" cy="0"/>
          </a:xfrm>
          <a:prstGeom prst="line">
            <a:avLst/>
          </a:prstGeom>
          <a:ln w="25400">
            <a:solidFill>
              <a:srgbClr val="2C629F"/>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F68FA77E-7CB1-5DFF-1E7C-04F56C1652E1}"/>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190855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nothing</a:t>
            </a:r>
          </a:p>
        </p:txBody>
      </p:sp>
      <p:sp>
        <p:nvSpPr>
          <p:cNvPr id="2" name="Rectangle 1">
            <a:extLst>
              <a:ext uri="{FF2B5EF4-FFF2-40B4-BE49-F238E27FC236}">
                <a16:creationId xmlns:a16="http://schemas.microsoft.com/office/drawing/2014/main" id="{4AF847E3-A911-4C0F-B6A2-9334BB260FA4}"/>
              </a:ext>
            </a:extLst>
          </p:cNvPr>
          <p:cNvSpPr/>
          <p:nvPr/>
        </p:nvSpPr>
        <p:spPr>
          <a:xfrm>
            <a:off x="1939025" y="4073254"/>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EB7E2190-00DD-41CC-AEC6-BF84D4FDBDAF}"/>
              </a:ext>
            </a:extLst>
          </p:cNvPr>
          <p:cNvSpPr/>
          <p:nvPr/>
        </p:nvSpPr>
        <p:spPr>
          <a:xfrm>
            <a:off x="4037964" y="4073254"/>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D3D889D4-BA83-45C7-9BA6-C06686814EE1}"/>
              </a:ext>
            </a:extLst>
          </p:cNvPr>
          <p:cNvSpPr/>
          <p:nvPr/>
        </p:nvSpPr>
        <p:spPr>
          <a:xfrm>
            <a:off x="5007917" y="4073254"/>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Heart 10">
            <a:extLst>
              <a:ext uri="{FF2B5EF4-FFF2-40B4-BE49-F238E27FC236}">
                <a16:creationId xmlns:a16="http://schemas.microsoft.com/office/drawing/2014/main" id="{0615CBCA-7FF2-684B-8028-7E7B77CD334A}"/>
              </a:ext>
            </a:extLst>
          </p:cNvPr>
          <p:cNvSpPr/>
          <p:nvPr/>
        </p:nvSpPr>
        <p:spPr>
          <a:xfrm>
            <a:off x="2874832" y="4077715"/>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2A4FF6A9-C02D-4440-A9F5-215EB671A677}"/>
              </a:ext>
            </a:extLst>
          </p:cNvPr>
          <p:cNvSpPr/>
          <p:nvPr/>
        </p:nvSpPr>
        <p:spPr>
          <a:xfrm>
            <a:off x="6139674" y="4073254"/>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9" name="Straight Connector 8">
            <a:extLst>
              <a:ext uri="{FF2B5EF4-FFF2-40B4-BE49-F238E27FC236}">
                <a16:creationId xmlns:a16="http://schemas.microsoft.com/office/drawing/2014/main" id="{31407327-FD53-8D13-E80F-CE68B28C9164}"/>
              </a:ext>
            </a:extLst>
          </p:cNvPr>
          <p:cNvCxnSpPr>
            <a:cxnSpLocks/>
          </p:cNvCxnSpPr>
          <p:nvPr/>
        </p:nvCxnSpPr>
        <p:spPr>
          <a:xfrm>
            <a:off x="3778635" y="3929332"/>
            <a:ext cx="1131757" cy="0"/>
          </a:xfrm>
          <a:prstGeom prst="line">
            <a:avLst/>
          </a:prstGeom>
          <a:ln w="25400">
            <a:solidFill>
              <a:srgbClr val="2C629F"/>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FB30CDF-766E-594C-921D-27C4FB05521E}"/>
              </a:ext>
            </a:extLst>
          </p:cNvPr>
          <p:cNvCxnSpPr>
            <a:cxnSpLocks/>
          </p:cNvCxnSpPr>
          <p:nvPr/>
        </p:nvCxnSpPr>
        <p:spPr>
          <a:xfrm>
            <a:off x="5647997" y="3929332"/>
            <a:ext cx="1704678" cy="0"/>
          </a:xfrm>
          <a:prstGeom prst="line">
            <a:avLst/>
          </a:prstGeom>
          <a:ln w="25400">
            <a:solidFill>
              <a:srgbClr val="2C629F"/>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45699D34-E648-E025-1367-52F870018B53}"/>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911892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other</a:t>
            </a:r>
          </a:p>
        </p:txBody>
      </p:sp>
      <p:sp>
        <p:nvSpPr>
          <p:cNvPr id="2" name="Rectangle 1">
            <a:extLst>
              <a:ext uri="{FF2B5EF4-FFF2-40B4-BE49-F238E27FC236}">
                <a16:creationId xmlns:a16="http://schemas.microsoft.com/office/drawing/2014/main" id="{4AF847E3-A911-4C0F-B6A2-9334BB260FA4}"/>
              </a:ext>
            </a:extLst>
          </p:cNvPr>
          <p:cNvSpPr/>
          <p:nvPr/>
        </p:nvSpPr>
        <p:spPr>
          <a:xfrm>
            <a:off x="4064583" y="4062051"/>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5BEA8949-E27F-4354-B20D-0AD1A9977CA7}"/>
              </a:ext>
            </a:extLst>
          </p:cNvPr>
          <p:cNvSpPr/>
          <p:nvPr/>
        </p:nvSpPr>
        <p:spPr>
          <a:xfrm>
            <a:off x="5500526" y="4062051"/>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Heart 11">
            <a:extLst>
              <a:ext uri="{FF2B5EF4-FFF2-40B4-BE49-F238E27FC236}">
                <a16:creationId xmlns:a16="http://schemas.microsoft.com/office/drawing/2014/main" id="{183443AA-EA60-8F41-BA32-48525E66DA9B}"/>
              </a:ext>
            </a:extLst>
          </p:cNvPr>
          <p:cNvSpPr/>
          <p:nvPr/>
        </p:nvSpPr>
        <p:spPr>
          <a:xfrm>
            <a:off x="2818483" y="4062051"/>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6" name="Straight Connector 5">
            <a:extLst>
              <a:ext uri="{FF2B5EF4-FFF2-40B4-BE49-F238E27FC236}">
                <a16:creationId xmlns:a16="http://schemas.microsoft.com/office/drawing/2014/main" id="{5911DA8B-24F9-A888-AFA6-AFF8F13DACF9}"/>
              </a:ext>
            </a:extLst>
          </p:cNvPr>
          <p:cNvCxnSpPr>
            <a:cxnSpLocks/>
          </p:cNvCxnSpPr>
          <p:nvPr/>
        </p:nvCxnSpPr>
        <p:spPr>
          <a:xfrm>
            <a:off x="3814998" y="3839391"/>
            <a:ext cx="1139251" cy="0"/>
          </a:xfrm>
          <a:prstGeom prst="line">
            <a:avLst/>
          </a:prstGeom>
          <a:ln w="25400">
            <a:solidFill>
              <a:srgbClr val="2C629F"/>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628BCD99-F1C1-4921-245F-0EC32349E545}"/>
              </a:ext>
            </a:extLst>
          </p:cNvPr>
          <p:cNvCxnSpPr>
            <a:cxnSpLocks/>
          </p:cNvCxnSpPr>
          <p:nvPr/>
        </p:nvCxnSpPr>
        <p:spPr>
          <a:xfrm>
            <a:off x="5250940" y="3839391"/>
            <a:ext cx="1139251" cy="0"/>
          </a:xfrm>
          <a:prstGeom prst="line">
            <a:avLst/>
          </a:prstGeom>
          <a:ln w="25400">
            <a:solidFill>
              <a:srgbClr val="2C629F"/>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D2CC65BE-46B1-31AB-080D-2234C6CBF9EE}"/>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491058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another</a:t>
            </a:r>
          </a:p>
        </p:txBody>
      </p:sp>
      <p:sp>
        <p:nvSpPr>
          <p:cNvPr id="2" name="Rectangle 1">
            <a:extLst>
              <a:ext uri="{FF2B5EF4-FFF2-40B4-BE49-F238E27FC236}">
                <a16:creationId xmlns:a16="http://schemas.microsoft.com/office/drawing/2014/main" id="{4AF847E3-A911-4C0F-B6A2-9334BB260FA4}"/>
              </a:ext>
            </a:extLst>
          </p:cNvPr>
          <p:cNvSpPr/>
          <p:nvPr/>
        </p:nvSpPr>
        <p:spPr>
          <a:xfrm>
            <a:off x="2943475" y="4105183"/>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5BEA8949-E27F-4354-B20D-0AD1A9977CA7}"/>
              </a:ext>
            </a:extLst>
          </p:cNvPr>
          <p:cNvSpPr/>
          <p:nvPr/>
        </p:nvSpPr>
        <p:spPr>
          <a:xfrm>
            <a:off x="5066245" y="4105183"/>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Heart 11">
            <a:extLst>
              <a:ext uri="{FF2B5EF4-FFF2-40B4-BE49-F238E27FC236}">
                <a16:creationId xmlns:a16="http://schemas.microsoft.com/office/drawing/2014/main" id="{DC947453-6BC0-1442-9097-DBF7FC20C36F}"/>
              </a:ext>
            </a:extLst>
          </p:cNvPr>
          <p:cNvSpPr/>
          <p:nvPr/>
        </p:nvSpPr>
        <p:spPr>
          <a:xfrm>
            <a:off x="3821307" y="4109644"/>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A882577C-F1E2-E240-BE3F-9897901D1954}"/>
              </a:ext>
            </a:extLst>
          </p:cNvPr>
          <p:cNvSpPr/>
          <p:nvPr/>
        </p:nvSpPr>
        <p:spPr>
          <a:xfrm>
            <a:off x="6495333" y="4106812"/>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Heart 8">
            <a:extLst>
              <a:ext uri="{FF2B5EF4-FFF2-40B4-BE49-F238E27FC236}">
                <a16:creationId xmlns:a16="http://schemas.microsoft.com/office/drawing/2014/main" id="{F2BE3311-5C4F-2644-B8AB-861640F7FB40}"/>
              </a:ext>
            </a:extLst>
          </p:cNvPr>
          <p:cNvSpPr/>
          <p:nvPr/>
        </p:nvSpPr>
        <p:spPr>
          <a:xfrm>
            <a:off x="1902092" y="4109644"/>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1" name="Straight Connector 10">
            <a:extLst>
              <a:ext uri="{FF2B5EF4-FFF2-40B4-BE49-F238E27FC236}">
                <a16:creationId xmlns:a16="http://schemas.microsoft.com/office/drawing/2014/main" id="{F9C5BEE2-ED7E-73E7-27A5-756D574EE038}"/>
              </a:ext>
            </a:extLst>
          </p:cNvPr>
          <p:cNvCxnSpPr>
            <a:cxnSpLocks/>
          </p:cNvCxnSpPr>
          <p:nvPr/>
        </p:nvCxnSpPr>
        <p:spPr>
          <a:xfrm>
            <a:off x="4796854" y="3861876"/>
            <a:ext cx="1139251" cy="0"/>
          </a:xfrm>
          <a:prstGeom prst="line">
            <a:avLst/>
          </a:prstGeom>
          <a:ln w="25400">
            <a:solidFill>
              <a:srgbClr val="2C629F"/>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5203EBA-D905-93C7-BD49-A7287A488222}"/>
              </a:ext>
            </a:extLst>
          </p:cNvPr>
          <p:cNvCxnSpPr>
            <a:cxnSpLocks/>
          </p:cNvCxnSpPr>
          <p:nvPr/>
        </p:nvCxnSpPr>
        <p:spPr>
          <a:xfrm>
            <a:off x="6190939" y="3861876"/>
            <a:ext cx="1139251" cy="0"/>
          </a:xfrm>
          <a:prstGeom prst="line">
            <a:avLst/>
          </a:prstGeom>
          <a:ln w="25400">
            <a:solidFill>
              <a:srgbClr val="2C629F"/>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65ABB770-BB8B-371C-1462-13064EE5AA8E}"/>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744908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4879520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sp>
        <p:nvSpPr>
          <p:cNvPr id="3" name="Google Shape;288;p3">
            <a:extLst>
              <a:ext uri="{FF2B5EF4-FFF2-40B4-BE49-F238E27FC236}">
                <a16:creationId xmlns:a16="http://schemas.microsoft.com/office/drawing/2014/main" id="{FB026085-2D6C-BFF8-5D7A-765F8ACFEFB9}"/>
              </a:ext>
            </a:extLst>
          </p:cNvPr>
          <p:cNvSpPr txBox="1"/>
          <p:nvPr/>
        </p:nvSpPr>
        <p:spPr>
          <a:xfrm>
            <a:off x="0" y="2496268"/>
            <a:ext cx="9144000" cy="932732"/>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rgbClr val="22409C"/>
              </a:buClr>
              <a:buSzPts val="5400"/>
              <a:buFont typeface="Century Gothic"/>
              <a:buNone/>
            </a:pPr>
            <a:r>
              <a:rPr lang="en-US" sz="5400" b="1" i="0" u="none" strike="noStrike" cap="none" dirty="0">
                <a:solidFill>
                  <a:srgbClr val="2C629F"/>
                </a:solidFill>
                <a:latin typeface="Century Gothic"/>
                <a:ea typeface="Century Gothic"/>
                <a:cs typeface="Century Gothic"/>
                <a:sym typeface="Century Gothic"/>
              </a:rPr>
              <a:t>Teach</a:t>
            </a:r>
            <a:endParaRPr dirty="0">
              <a:solidFill>
                <a:srgbClr val="2C629F"/>
              </a:solidFill>
            </a:endParaRPr>
          </a:p>
        </p:txBody>
      </p:sp>
      <p:pic>
        <p:nvPicPr>
          <p:cNvPr id="5" name="Picture 4">
            <a:extLst>
              <a:ext uri="{FF2B5EF4-FFF2-40B4-BE49-F238E27FC236}">
                <a16:creationId xmlns:a16="http://schemas.microsoft.com/office/drawing/2014/main" id="{34C89B1E-FB5F-680D-EC17-1541E17E7F81}"/>
              </a:ext>
            </a:extLst>
          </p:cNvPr>
          <p:cNvPicPr>
            <a:picLocks noChangeAspect="1"/>
          </p:cNvPicPr>
          <p:nvPr/>
        </p:nvPicPr>
        <p:blipFill>
          <a:blip r:embed="rId4"/>
          <a:stretch>
            <a:fillRect/>
          </a:stretch>
        </p:blipFill>
        <p:spPr>
          <a:xfrm>
            <a:off x="8700870" y="6361587"/>
            <a:ext cx="341376" cy="365760"/>
          </a:xfrm>
          <a:prstGeom prst="rect">
            <a:avLst/>
          </a:prstGeom>
        </p:spPr>
      </p:pic>
      <p:sp>
        <p:nvSpPr>
          <p:cNvPr id="6" name="Star: 5 Points 8">
            <a:extLst>
              <a:ext uri="{FF2B5EF4-FFF2-40B4-BE49-F238E27FC236}">
                <a16:creationId xmlns:a16="http://schemas.microsoft.com/office/drawing/2014/main" id="{D4F75F7B-5E00-C297-A79A-332F35729540}"/>
              </a:ext>
            </a:extLst>
          </p:cNvPr>
          <p:cNvSpPr>
            <a:spLocks noChangeAspect="1"/>
          </p:cNvSpPr>
          <p:nvPr/>
        </p:nvSpPr>
        <p:spPr>
          <a:xfrm>
            <a:off x="8297598" y="177661"/>
            <a:ext cx="665691" cy="640080"/>
          </a:xfrm>
          <a:prstGeom prst="star5">
            <a:avLst/>
          </a:prstGeom>
          <a:solidFill>
            <a:srgbClr val="E67448"/>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57783000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mother</a:t>
            </a:r>
          </a:p>
        </p:txBody>
      </p:sp>
      <p:sp>
        <p:nvSpPr>
          <p:cNvPr id="2" name="Rectangle 1">
            <a:extLst>
              <a:ext uri="{FF2B5EF4-FFF2-40B4-BE49-F238E27FC236}">
                <a16:creationId xmlns:a16="http://schemas.microsoft.com/office/drawing/2014/main" id="{4AF847E3-A911-4C0F-B6A2-9334BB260FA4}"/>
              </a:ext>
            </a:extLst>
          </p:cNvPr>
          <p:cNvSpPr/>
          <p:nvPr/>
        </p:nvSpPr>
        <p:spPr>
          <a:xfrm>
            <a:off x="2308211" y="4109644"/>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5BEA8949-E27F-4354-B20D-0AD1A9977CA7}"/>
              </a:ext>
            </a:extLst>
          </p:cNvPr>
          <p:cNvSpPr/>
          <p:nvPr/>
        </p:nvSpPr>
        <p:spPr>
          <a:xfrm>
            <a:off x="4658264" y="4109644"/>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54F7BA34-0BB4-4FDB-B194-EA454B156B02}"/>
              </a:ext>
            </a:extLst>
          </p:cNvPr>
          <p:cNvSpPr/>
          <p:nvPr/>
        </p:nvSpPr>
        <p:spPr>
          <a:xfrm>
            <a:off x="6155594" y="4109644"/>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Heart 11">
            <a:extLst>
              <a:ext uri="{FF2B5EF4-FFF2-40B4-BE49-F238E27FC236}">
                <a16:creationId xmlns:a16="http://schemas.microsoft.com/office/drawing/2014/main" id="{CE529836-D480-7C46-9C79-69B4A71337E9}"/>
              </a:ext>
            </a:extLst>
          </p:cNvPr>
          <p:cNvSpPr/>
          <p:nvPr/>
        </p:nvSpPr>
        <p:spPr>
          <a:xfrm>
            <a:off x="3562636" y="4071180"/>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7" name="Straight Connector 6">
            <a:extLst>
              <a:ext uri="{FF2B5EF4-FFF2-40B4-BE49-F238E27FC236}">
                <a16:creationId xmlns:a16="http://schemas.microsoft.com/office/drawing/2014/main" id="{CB437AFE-7416-ECBA-D65B-9C490B295FF5}"/>
              </a:ext>
            </a:extLst>
          </p:cNvPr>
          <p:cNvCxnSpPr>
            <a:cxnSpLocks/>
          </p:cNvCxnSpPr>
          <p:nvPr/>
        </p:nvCxnSpPr>
        <p:spPr>
          <a:xfrm>
            <a:off x="4512040" y="3861876"/>
            <a:ext cx="1139251" cy="0"/>
          </a:xfrm>
          <a:prstGeom prst="line">
            <a:avLst/>
          </a:prstGeom>
          <a:ln w="25400">
            <a:solidFill>
              <a:srgbClr val="2C629F"/>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ACDA47C-CB46-EA20-D127-24E9B9225D22}"/>
              </a:ext>
            </a:extLst>
          </p:cNvPr>
          <p:cNvCxnSpPr>
            <a:cxnSpLocks/>
          </p:cNvCxnSpPr>
          <p:nvPr/>
        </p:nvCxnSpPr>
        <p:spPr>
          <a:xfrm>
            <a:off x="5931109" y="3861876"/>
            <a:ext cx="1139251" cy="0"/>
          </a:xfrm>
          <a:prstGeom prst="line">
            <a:avLst/>
          </a:prstGeom>
          <a:ln w="25400">
            <a:solidFill>
              <a:srgbClr val="2C629F"/>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0B3986F2-DD2E-4CBB-9078-E07FABBC9A41}"/>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Star: 5 Points 8">
            <a:extLst>
              <a:ext uri="{FF2B5EF4-FFF2-40B4-BE49-F238E27FC236}">
                <a16:creationId xmlns:a16="http://schemas.microsoft.com/office/drawing/2014/main" id="{C9E87658-C639-8AC4-EA49-90B412ABA21A}"/>
              </a:ext>
            </a:extLst>
          </p:cNvPr>
          <p:cNvSpPr>
            <a:spLocks noChangeAspect="1"/>
          </p:cNvSpPr>
          <p:nvPr/>
        </p:nvSpPr>
        <p:spPr>
          <a:xfrm>
            <a:off x="8297598" y="177661"/>
            <a:ext cx="665691" cy="640080"/>
          </a:xfrm>
          <a:prstGeom prst="star5">
            <a:avLst/>
          </a:prstGeom>
          <a:solidFill>
            <a:srgbClr val="E67448"/>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254817350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brother</a:t>
            </a:r>
          </a:p>
        </p:txBody>
      </p:sp>
      <p:sp>
        <p:nvSpPr>
          <p:cNvPr id="2" name="Rectangle 1">
            <a:extLst>
              <a:ext uri="{FF2B5EF4-FFF2-40B4-BE49-F238E27FC236}">
                <a16:creationId xmlns:a16="http://schemas.microsoft.com/office/drawing/2014/main" id="{4AF847E3-A911-4C0F-B6A2-9334BB260FA4}"/>
              </a:ext>
            </a:extLst>
          </p:cNvPr>
          <p:cNvSpPr/>
          <p:nvPr/>
        </p:nvSpPr>
        <p:spPr>
          <a:xfrm>
            <a:off x="2074544" y="4109644"/>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5BEA8949-E27F-4354-B20D-0AD1A9977CA7}"/>
              </a:ext>
            </a:extLst>
          </p:cNvPr>
          <p:cNvSpPr/>
          <p:nvPr/>
        </p:nvSpPr>
        <p:spPr>
          <a:xfrm>
            <a:off x="2859198" y="4109644"/>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54F7BA34-0BB4-4FDB-B194-EA454B156B02}"/>
              </a:ext>
            </a:extLst>
          </p:cNvPr>
          <p:cNvSpPr/>
          <p:nvPr/>
        </p:nvSpPr>
        <p:spPr>
          <a:xfrm>
            <a:off x="4783751" y="4109644"/>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Heart 11">
            <a:extLst>
              <a:ext uri="{FF2B5EF4-FFF2-40B4-BE49-F238E27FC236}">
                <a16:creationId xmlns:a16="http://schemas.microsoft.com/office/drawing/2014/main" id="{63FE17D1-144F-A64E-B5C1-24A1434C276C}"/>
              </a:ext>
            </a:extLst>
          </p:cNvPr>
          <p:cNvSpPr/>
          <p:nvPr/>
        </p:nvSpPr>
        <p:spPr>
          <a:xfrm>
            <a:off x="3590817" y="4109644"/>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D96F6FEA-9F5C-9341-8FD6-5F4B48C62374}"/>
              </a:ext>
            </a:extLst>
          </p:cNvPr>
          <p:cNvSpPr/>
          <p:nvPr/>
        </p:nvSpPr>
        <p:spPr>
          <a:xfrm>
            <a:off x="6251493" y="4105183"/>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9" name="Straight Connector 8">
            <a:extLst>
              <a:ext uri="{FF2B5EF4-FFF2-40B4-BE49-F238E27FC236}">
                <a16:creationId xmlns:a16="http://schemas.microsoft.com/office/drawing/2014/main" id="{667F1599-F24B-8593-9999-6B4B938C04E0}"/>
              </a:ext>
            </a:extLst>
          </p:cNvPr>
          <p:cNvCxnSpPr>
            <a:cxnSpLocks/>
          </p:cNvCxnSpPr>
          <p:nvPr/>
        </p:nvCxnSpPr>
        <p:spPr>
          <a:xfrm>
            <a:off x="4572000" y="3869371"/>
            <a:ext cx="1139251" cy="0"/>
          </a:xfrm>
          <a:prstGeom prst="line">
            <a:avLst/>
          </a:prstGeom>
          <a:ln w="25400">
            <a:solidFill>
              <a:srgbClr val="2C629F"/>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68606819-98DF-7A86-816F-74CBBF7E2A45}"/>
              </a:ext>
            </a:extLst>
          </p:cNvPr>
          <p:cNvCxnSpPr>
            <a:cxnSpLocks/>
          </p:cNvCxnSpPr>
          <p:nvPr/>
        </p:nvCxnSpPr>
        <p:spPr>
          <a:xfrm>
            <a:off x="6011057" y="3869371"/>
            <a:ext cx="1139251" cy="0"/>
          </a:xfrm>
          <a:prstGeom prst="line">
            <a:avLst/>
          </a:prstGeom>
          <a:ln w="25400">
            <a:solidFill>
              <a:srgbClr val="2C629F"/>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B362839D-B7BE-C17A-AD09-0F877F1B2E62}"/>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Star: 5 Points 8">
            <a:extLst>
              <a:ext uri="{FF2B5EF4-FFF2-40B4-BE49-F238E27FC236}">
                <a16:creationId xmlns:a16="http://schemas.microsoft.com/office/drawing/2014/main" id="{101545B5-439F-98B3-9A94-C802741AF299}"/>
              </a:ext>
            </a:extLst>
          </p:cNvPr>
          <p:cNvSpPr>
            <a:spLocks noChangeAspect="1"/>
          </p:cNvSpPr>
          <p:nvPr/>
        </p:nvSpPr>
        <p:spPr>
          <a:xfrm>
            <a:off x="8297598" y="177661"/>
            <a:ext cx="665691" cy="640080"/>
          </a:xfrm>
          <a:prstGeom prst="star5">
            <a:avLst/>
          </a:prstGeom>
          <a:solidFill>
            <a:srgbClr val="E67448"/>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133057897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461548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63165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483866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113094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6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There is some dirt on her shirt.</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6206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6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Her brother is done with first grade!</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4977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6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My mother has a black skirt and a pink purse.</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0223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0498985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374698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sp>
        <p:nvSpPr>
          <p:cNvPr id="3" name="Google Shape;288;p3">
            <a:extLst>
              <a:ext uri="{FF2B5EF4-FFF2-40B4-BE49-F238E27FC236}">
                <a16:creationId xmlns:a16="http://schemas.microsoft.com/office/drawing/2014/main" id="{FB026085-2D6C-BFF8-5D7A-765F8ACFEFB9}"/>
              </a:ext>
            </a:extLst>
          </p:cNvPr>
          <p:cNvSpPr txBox="1"/>
          <p:nvPr/>
        </p:nvSpPr>
        <p:spPr>
          <a:xfrm>
            <a:off x="0" y="365127"/>
            <a:ext cx="9144000" cy="932732"/>
          </a:xfrm>
          <a:prstGeom prst="rect">
            <a:avLst/>
          </a:prstGeom>
          <a:noFill/>
          <a:ln>
            <a:noFill/>
          </a:ln>
        </p:spPr>
        <p:txBody>
          <a:bodyPr spcFirstLastPara="1" wrap="square" lIns="91425" tIns="45700" rIns="91425" bIns="45700" anchor="t" anchorCtr="0">
            <a:normAutofit/>
          </a:bodyPr>
          <a:lstStyle/>
          <a:p>
            <a:pPr marL="0" marR="0" lvl="0" indent="0" algn="ctr" defTabSz="457200" rtl="0" eaLnBrk="1" fontAlgn="auto" latinLnBrk="0" hangingPunct="1">
              <a:lnSpc>
                <a:spcPct val="90000"/>
              </a:lnSpc>
              <a:spcBef>
                <a:spcPts val="0"/>
              </a:spcBef>
              <a:spcAft>
                <a:spcPts val="0"/>
              </a:spcAft>
              <a:buClr>
                <a:srgbClr val="22409C"/>
              </a:buClr>
              <a:buSzPts val="5400"/>
              <a:buFont typeface="Century Gothic"/>
              <a:buNone/>
              <a:tabLst/>
              <a:defRPr/>
            </a:pPr>
            <a:r>
              <a:rPr kumimoji="0" lang="en-US" sz="5400" b="1" i="0" u="none" strike="noStrike" kern="1200" cap="none" spc="0" normalizeH="0" baseline="0" noProof="0" dirty="0">
                <a:ln>
                  <a:noFill/>
                </a:ln>
                <a:solidFill>
                  <a:prstClr val="black"/>
                </a:solidFill>
                <a:effectLst/>
                <a:uLnTx/>
                <a:uFillTx/>
                <a:latin typeface="Century Gothic"/>
                <a:ea typeface="+mn-ea"/>
                <a:cs typeface="+mn-cs"/>
                <a:sym typeface="Century Gothic"/>
              </a:rPr>
              <a:t>A Turtle can Surf!</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478346" y="1519087"/>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Irma the turtle loved to surf. Her mother, Shirly, was the first girl surfer in their turtle village, and Irma wanted to be just like her. Every morning Irma would rush to the shoreline. </a:t>
            </a:r>
            <a:endParaRPr kumimoji="0" lang="en-US" sz="32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361652047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595656" y="706287"/>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When she was surfing, Irma would do flips and turns. She would twirl like a twister.  All the other animals were shocked that a girl turtle could surf so well! Irma would just yell, “A girl can do anything!” just like her mother told her.</a:t>
            </a:r>
            <a:endParaRPr kumimoji="0" lang="en-US" sz="32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139545655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595656" y="706287"/>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Irma would surf until sunset. When the sun was no longer in the sky, she would skip back home. Once she was home, she would curl up in her turtle bed and relax.</a:t>
            </a:r>
            <a:endParaRPr kumimoji="0" lang="en-US" sz="32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205340856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79827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er</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29103808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1040;p67">
            <a:extLst>
              <a:ext uri="{FF2B5EF4-FFF2-40B4-BE49-F238E27FC236}">
                <a16:creationId xmlns:a16="http://schemas.microsoft.com/office/drawing/2014/main" id="{C074E753-6D3D-6A1E-58B1-8F4D19F52894}"/>
              </a:ext>
            </a:extLst>
          </p:cNvPr>
          <p:cNvSpPr txBox="1"/>
          <p:nvPr/>
        </p:nvSpPr>
        <p:spPr>
          <a:xfrm>
            <a:off x="553913" y="3429000"/>
            <a:ext cx="8036174" cy="3385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Insert brief reinforcement activity and/or transition to next part of reading block.</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4679307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956</TotalTime>
  <Words>964</Words>
  <Application>Microsoft Macintosh PowerPoint</Application>
  <PresentationFormat>On-screen Show (4:3)</PresentationFormat>
  <Paragraphs>188</Paragraphs>
  <Slides>90</Slides>
  <Notes>29</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90</vt:i4>
      </vt:variant>
    </vt:vector>
  </HeadingPairs>
  <TitlesOfParts>
    <vt:vector size="96" baseType="lpstr">
      <vt:lpstr>Arial</vt:lpstr>
      <vt:lpstr>Calibri</vt:lpstr>
      <vt:lpstr>Calibri Light</vt:lpstr>
      <vt:lpstr>Century Gothic</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Colleen Pollett</dc:creator>
  <cp:lastModifiedBy>Microsoft Office User</cp:lastModifiedBy>
  <cp:revision>41</cp:revision>
  <dcterms:created xsi:type="dcterms:W3CDTF">2022-06-06T14:24:31Z</dcterms:created>
  <dcterms:modified xsi:type="dcterms:W3CDTF">2022-08-02T18:15:06Z</dcterms:modified>
</cp:coreProperties>
</file>