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Lst>
  <p:notesMasterIdLst>
    <p:notesMasterId r:id="rId82"/>
  </p:notesMasterIdLst>
  <p:sldIdLst>
    <p:sldId id="2247" r:id="rId3"/>
    <p:sldId id="2199" r:id="rId4"/>
    <p:sldId id="3049" r:id="rId5"/>
    <p:sldId id="2248" r:id="rId6"/>
    <p:sldId id="2240" r:id="rId7"/>
    <p:sldId id="2238" r:id="rId8"/>
    <p:sldId id="2241" r:id="rId9"/>
    <p:sldId id="2198" r:id="rId10"/>
    <p:sldId id="4480" r:id="rId11"/>
    <p:sldId id="4498" r:id="rId12"/>
    <p:sldId id="4481" r:id="rId13"/>
    <p:sldId id="4482" r:id="rId14"/>
    <p:sldId id="4483" r:id="rId15"/>
    <p:sldId id="4484" r:id="rId16"/>
    <p:sldId id="4485" r:id="rId17"/>
    <p:sldId id="4486" r:id="rId18"/>
    <p:sldId id="4488" r:id="rId19"/>
    <p:sldId id="4489" r:id="rId20"/>
    <p:sldId id="4490" r:id="rId21"/>
    <p:sldId id="4491" r:id="rId22"/>
    <p:sldId id="4492" r:id="rId23"/>
    <p:sldId id="4493" r:id="rId24"/>
    <p:sldId id="4494" r:id="rId25"/>
    <p:sldId id="4495" r:id="rId26"/>
    <p:sldId id="4496" r:id="rId27"/>
    <p:sldId id="4497" r:id="rId28"/>
    <p:sldId id="2242" r:id="rId29"/>
    <p:sldId id="2200" r:id="rId30"/>
    <p:sldId id="2201" r:id="rId31"/>
    <p:sldId id="2243" r:id="rId32"/>
    <p:sldId id="2202" r:id="rId33"/>
    <p:sldId id="2244" r:id="rId34"/>
    <p:sldId id="2203" r:id="rId35"/>
    <p:sldId id="3268" r:id="rId36"/>
    <p:sldId id="3820" r:id="rId37"/>
    <p:sldId id="2770" r:id="rId38"/>
    <p:sldId id="3271" r:id="rId39"/>
    <p:sldId id="4504" r:id="rId40"/>
    <p:sldId id="3844" r:id="rId41"/>
    <p:sldId id="3913" r:id="rId42"/>
    <p:sldId id="3914" r:id="rId43"/>
    <p:sldId id="3915" r:id="rId44"/>
    <p:sldId id="2213" r:id="rId45"/>
    <p:sldId id="2214" r:id="rId46"/>
    <p:sldId id="2245" r:id="rId47"/>
    <p:sldId id="2216" r:id="rId48"/>
    <p:sldId id="2250" r:id="rId49"/>
    <p:sldId id="2217" r:id="rId50"/>
    <p:sldId id="368" r:id="rId51"/>
    <p:sldId id="4499" r:id="rId52"/>
    <p:sldId id="4500" r:id="rId53"/>
    <p:sldId id="4501" r:id="rId54"/>
    <p:sldId id="4502" r:id="rId55"/>
    <p:sldId id="4503" r:id="rId56"/>
    <p:sldId id="2364" r:id="rId57"/>
    <p:sldId id="2221" r:id="rId58"/>
    <p:sldId id="2222" r:id="rId59"/>
    <p:sldId id="2224" r:id="rId60"/>
    <p:sldId id="2226" r:id="rId61"/>
    <p:sldId id="2227" r:id="rId62"/>
    <p:sldId id="1042" r:id="rId63"/>
    <p:sldId id="908" r:id="rId64"/>
    <p:sldId id="1038" r:id="rId65"/>
    <p:sldId id="2228" r:id="rId66"/>
    <p:sldId id="2125" r:id="rId67"/>
    <p:sldId id="612" r:id="rId68"/>
    <p:sldId id="615" r:id="rId69"/>
    <p:sldId id="2229" r:id="rId70"/>
    <p:sldId id="2223" r:id="rId71"/>
    <p:sldId id="2230" r:id="rId72"/>
    <p:sldId id="2529" r:id="rId73"/>
    <p:sldId id="2530" r:id="rId74"/>
    <p:sldId id="2531" r:id="rId75"/>
    <p:sldId id="2234" r:id="rId76"/>
    <p:sldId id="2235" r:id="rId77"/>
    <p:sldId id="2158" r:id="rId78"/>
    <p:sldId id="2159" r:id="rId79"/>
    <p:sldId id="2225" r:id="rId80"/>
    <p:sldId id="2236" r:id="rId8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317"/>
    <p:restoredTop sz="78762"/>
  </p:normalViewPr>
  <p:slideViewPr>
    <p:cSldViewPr snapToGrid="0" snapToObjects="1">
      <p:cViewPr>
        <p:scale>
          <a:sx n="87" d="100"/>
          <a:sy n="87" d="100"/>
        </p:scale>
        <p:origin x="1408" y="50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microsoft.com/office/2018/10/relationships/authors" Target="authors.xml"/><Relationship Id="rId61" Type="http://schemas.openxmlformats.org/officeDocument/2006/relationships/slide" Target="slides/slide59.xml"/><Relationship Id="rId8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8/2/22</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44</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49</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57</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59</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60</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 75+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EO represents the /</a:t>
            </a:r>
            <a:r>
              <a:rPr lang="en-US" dirty="0" err="1"/>
              <a:t>ē</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030388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77+</a:t>
            </a:r>
          </a:p>
          <a:p>
            <a:endParaRPr lang="en-US" dirty="0"/>
          </a:p>
          <a:p>
            <a:r>
              <a:rPr lang="en-US" dirty="0"/>
              <a:t>E represents the /</a:t>
            </a:r>
            <a:r>
              <a:rPr lang="en-US" dirty="0" err="1"/>
              <a:t>ĭ</a:t>
            </a:r>
            <a:r>
              <a:rPr lang="en-US" dirty="0"/>
              <a:t>/ sound.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TT may be pronounced /d/ depending on dialect.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369F00-BCEC-4AC3-8676-50B50AB78C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014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 78+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369F00-BCEC-4AC3-8676-50B50AB78C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733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64</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65</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80+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143912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80+</a:t>
            </a:r>
          </a:p>
          <a:p>
            <a:pPr defTabSz="966612">
              <a:defRPr/>
            </a:pPr>
            <a:endParaRPr lang="en-US" dirty="0"/>
          </a:p>
          <a:p>
            <a:pPr defTabSz="966612">
              <a:defRPr/>
            </a:pPr>
            <a:r>
              <a:rPr lang="en-US" dirty="0"/>
              <a:t>A represents the /</a:t>
            </a:r>
            <a:r>
              <a:rPr lang="en-US" dirty="0" err="1"/>
              <a:t>ə</a:t>
            </a:r>
            <a:r>
              <a:rPr lang="en-US" dirty="0"/>
              <a:t>/ sound or the /</a:t>
            </a:r>
            <a:r>
              <a:rPr lang="en-US" dirty="0" err="1"/>
              <a:t>ŭ</a:t>
            </a:r>
            <a:r>
              <a:rPr lang="en-US" dirty="0"/>
              <a:t>/ sound, depending on stress.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7051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68</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70</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74</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28</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33</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0712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43</a:t>
            </a:fld>
            <a:endParaRPr lang="en-US" dirty="0"/>
          </a:p>
        </p:txBody>
      </p:sp>
    </p:spTree>
    <p:extLst>
      <p:ext uri="{BB962C8B-B14F-4D97-AF65-F5344CB8AC3E}">
        <p14:creationId xmlns:p14="http://schemas.microsoft.com/office/powerpoint/2010/main" val="605908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8/2/22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017327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3785712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0321857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105788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0631754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998009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8/2/22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7359387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8/2/22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6619501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8/2/22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8439925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8/2/22</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4199840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7139617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8/2/22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165287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6314308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8/2/22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155925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8/2/22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8/2/22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8/2/22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8/2/22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8/2/22</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8/2/22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90"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8/2/22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316406167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80</a:t>
            </a:r>
          </a:p>
          <a:p>
            <a:pPr algn="ctr"/>
            <a:r>
              <a:rPr lang="en-US" sz="6000" b="1" dirty="0">
                <a:solidFill>
                  <a:srgbClr val="E05436"/>
                </a:solidFill>
                <a:latin typeface="Century Gothic" panose="020B0502020202020204" pitchFamily="34" charset="0"/>
              </a:rPr>
              <a:t>er /er/</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ore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55211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ar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24282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50838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dge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052788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27970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243700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298675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99053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54221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44457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67877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46814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u</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93323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nk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7400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ng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79378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ph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33499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36651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993C2A-3219-B2A1-EF3F-8B09624478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3980" y="954437"/>
            <a:ext cx="3196040" cy="4242531"/>
          </a:xfrm>
          <a:prstGeom prst="rect">
            <a:avLst/>
          </a:prstGeom>
          <a:ln w="12700">
            <a:solidFill>
              <a:schemeClr val="tx1"/>
            </a:solidFill>
          </a:ln>
        </p:spPr>
      </p:pic>
    </p:spTree>
    <p:extLst>
      <p:ext uri="{BB962C8B-B14F-4D97-AF65-F5344CB8AC3E}">
        <p14:creationId xmlns:p14="http://schemas.microsoft.com/office/powerpoint/2010/main" val="21910802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9" y="4070179"/>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pic>
        <p:nvPicPr>
          <p:cNvPr id="5" name="Picture 4">
            <a:extLst>
              <a:ext uri="{FF2B5EF4-FFF2-40B4-BE49-F238E27FC236}">
                <a16:creationId xmlns:a16="http://schemas.microsoft.com/office/drawing/2014/main" id="{C0B07821-AB7A-EDE0-002C-E820B9E50D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439" y="595568"/>
            <a:ext cx="2465117" cy="3272280"/>
          </a:xfrm>
          <a:prstGeom prst="rect">
            <a:avLst/>
          </a:prstGeom>
          <a:ln w="12700">
            <a:solidFill>
              <a:schemeClr val="tx1"/>
            </a:solidFill>
          </a:ln>
        </p:spPr>
      </p:pic>
    </p:spTree>
    <p:extLst>
      <p:ext uri="{BB962C8B-B14F-4D97-AF65-F5344CB8AC3E}">
        <p14:creationId xmlns:p14="http://schemas.microsoft.com/office/powerpoint/2010/main" val="338058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verb</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fern</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Tree>
    <p:extLst>
      <p:ext uri="{BB962C8B-B14F-4D97-AF65-F5344CB8AC3E}">
        <p14:creationId xmlns:p14="http://schemas.microsoft.com/office/powerpoint/2010/main" val="356346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her</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per</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Tree>
    <p:extLst>
      <p:ext uri="{BB962C8B-B14F-4D97-AF65-F5344CB8AC3E}">
        <p14:creationId xmlns:p14="http://schemas.microsoft.com/office/powerpoint/2010/main" val="221812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7C9267-FE53-917A-9527-7CAE2550FC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sp>
        <p:nvSpPr>
          <p:cNvPr id="3" name="TextBox 2">
            <a:extLst>
              <a:ext uri="{FF2B5EF4-FFF2-40B4-BE49-F238E27FC236}">
                <a16:creationId xmlns:a16="http://schemas.microsoft.com/office/drawing/2014/main" id="{CD62A8BF-01F3-8BCB-1E11-BCAEC381EE15}"/>
              </a:ext>
            </a:extLst>
          </p:cNvPr>
          <p:cNvSpPr txBox="1"/>
          <p:nvPr/>
        </p:nvSpPr>
        <p:spPr>
          <a:xfrm>
            <a:off x="3181453" y="4472337"/>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Tree>
    <p:extLst>
      <p:ext uri="{BB962C8B-B14F-4D97-AF65-F5344CB8AC3E}">
        <p14:creationId xmlns:p14="http://schemas.microsoft.com/office/powerpoint/2010/main" val="234584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409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80</a:t>
            </a:r>
          </a:p>
          <a:p>
            <a:pPr algn="ctr"/>
            <a:r>
              <a:rPr lang="en-US" sz="4800" b="1" dirty="0">
                <a:solidFill>
                  <a:srgbClr val="E05436"/>
                </a:solidFill>
                <a:latin typeface="Century Gothic" panose="020B0502020202020204" pitchFamily="34" charset="0"/>
              </a:rPr>
              <a:t>er /er/</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646;p36">
            <a:extLst>
              <a:ext uri="{FF2B5EF4-FFF2-40B4-BE49-F238E27FC236}">
                <a16:creationId xmlns:a16="http://schemas.microsoft.com/office/drawing/2014/main" id="{874B8589-A8B7-654D-43DF-58F152C3BA1E}"/>
              </a:ext>
            </a:extLst>
          </p:cNvPr>
          <p:cNvSpPr txBox="1"/>
          <p:nvPr/>
        </p:nvSpPr>
        <p:spPr>
          <a:xfrm>
            <a:off x="706582"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9600" b="1" i="0" u="none" strike="noStrike" kern="1200" cap="none" spc="0" normalizeH="0" baseline="0" noProof="0" dirty="0">
                <a:ln>
                  <a:noFill/>
                </a:ln>
                <a:solidFill>
                  <a:prstClr val="black"/>
                </a:solidFill>
                <a:effectLst/>
                <a:uLnTx/>
                <a:uFillTx/>
                <a:latin typeface="Century Gothic"/>
                <a:ea typeface="+mn-ea"/>
                <a:cs typeface="+mn-cs"/>
                <a:sym typeface="Century Gothic"/>
              </a:rPr>
              <a:t>term</a:t>
            </a:r>
            <a:endParaRPr kumimoji="0" sz="3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Google Shape;648;p36">
            <a:extLst>
              <a:ext uri="{FF2B5EF4-FFF2-40B4-BE49-F238E27FC236}">
                <a16:creationId xmlns:a16="http://schemas.microsoft.com/office/drawing/2014/main" id="{671EE438-B334-A145-6501-028EFD4EABA7}"/>
              </a:ext>
            </a:extLst>
          </p:cNvPr>
          <p:cNvSpPr txBox="1"/>
          <p:nvPr/>
        </p:nvSpPr>
        <p:spPr>
          <a:xfrm>
            <a:off x="5214848"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9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after</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0;p36">
            <a:extLst>
              <a:ext uri="{FF2B5EF4-FFF2-40B4-BE49-F238E27FC236}">
                <a16:creationId xmlns:a16="http://schemas.microsoft.com/office/drawing/2014/main" id="{69451044-DBBA-69AC-D381-07B6451F2CD2}"/>
              </a:ext>
            </a:extLst>
          </p:cNvPr>
          <p:cNvSpPr txBox="1"/>
          <p:nvPr/>
        </p:nvSpPr>
        <p:spPr>
          <a:xfrm>
            <a:off x="2971454" y="4168102"/>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9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letter</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0541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her</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06440"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fern</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verb</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06442"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herd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298174"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perch</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7" name="Google Shape;654;p36">
            <a:extLst>
              <a:ext uri="{FF2B5EF4-FFF2-40B4-BE49-F238E27FC236}">
                <a16:creationId xmlns:a16="http://schemas.microsoft.com/office/drawing/2014/main" id="{6DC350A5-3BF4-9FCF-7461-8461EA765BBA}"/>
              </a:ext>
            </a:extLst>
          </p:cNvPr>
          <p:cNvSpPr txBox="1"/>
          <p:nvPr/>
        </p:nvSpPr>
        <p:spPr>
          <a:xfrm>
            <a:off x="4806441" y="5015933"/>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serve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3754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799349"/>
            <a:ext cx="41346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under</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06440" y="1799349"/>
            <a:ext cx="41346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number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417785"/>
            <a:ext cx="41346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never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06442" y="3417785"/>
            <a:ext cx="41346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over</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6501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80</a:t>
            </a:r>
          </a:p>
          <a:p>
            <a:pPr algn="ctr"/>
            <a:r>
              <a:rPr lang="en-US" sz="4800" b="1" dirty="0">
                <a:solidFill>
                  <a:srgbClr val="E05436"/>
                </a:solidFill>
                <a:latin typeface="Century Gothic" panose="020B0502020202020204" pitchFamily="34" charset="0"/>
              </a:rPr>
              <a:t>er /er/</a:t>
            </a:r>
          </a:p>
        </p:txBody>
      </p:sp>
    </p:spTree>
    <p:extLst>
      <p:ext uri="{BB962C8B-B14F-4D97-AF65-F5344CB8AC3E}">
        <p14:creationId xmlns:p14="http://schemas.microsoft.com/office/powerpoint/2010/main" val="14214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993C2A-3219-B2A1-EF3F-8B09624478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3980" y="954437"/>
            <a:ext cx="3196040" cy="4242531"/>
          </a:xfrm>
          <a:prstGeom prst="rect">
            <a:avLst/>
          </a:prstGeom>
          <a:ln w="12700">
            <a:solidFill>
              <a:schemeClr val="tx1"/>
            </a:solidFill>
          </a:ln>
        </p:spPr>
      </p:pic>
    </p:spTree>
    <p:extLst>
      <p:ext uri="{BB962C8B-B14F-4D97-AF65-F5344CB8AC3E}">
        <p14:creationId xmlns:p14="http://schemas.microsoft.com/office/powerpoint/2010/main" val="22770012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9" y="4070179"/>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pic>
        <p:nvPicPr>
          <p:cNvPr id="5" name="Picture 4">
            <a:extLst>
              <a:ext uri="{FF2B5EF4-FFF2-40B4-BE49-F238E27FC236}">
                <a16:creationId xmlns:a16="http://schemas.microsoft.com/office/drawing/2014/main" id="{C0B07821-AB7A-EDE0-002C-E820B9E50D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439" y="595568"/>
            <a:ext cx="2465117" cy="3272280"/>
          </a:xfrm>
          <a:prstGeom prst="rect">
            <a:avLst/>
          </a:prstGeom>
          <a:ln w="12700">
            <a:solidFill>
              <a:schemeClr val="tx1"/>
            </a:solidFill>
          </a:ln>
        </p:spPr>
      </p:pic>
    </p:spTree>
    <p:extLst>
      <p:ext uri="{BB962C8B-B14F-4D97-AF65-F5344CB8AC3E}">
        <p14:creationId xmlns:p14="http://schemas.microsoft.com/office/powerpoint/2010/main" val="242289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verb</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fern</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Tree>
    <p:extLst>
      <p:ext uri="{BB962C8B-B14F-4D97-AF65-F5344CB8AC3E}">
        <p14:creationId xmlns:p14="http://schemas.microsoft.com/office/powerpoint/2010/main" val="367652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her</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per</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Tree>
    <p:extLst>
      <p:ext uri="{BB962C8B-B14F-4D97-AF65-F5344CB8AC3E}">
        <p14:creationId xmlns:p14="http://schemas.microsoft.com/office/powerpoint/2010/main" val="130774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7C9267-FE53-917A-9527-7CAE2550FC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sp>
        <p:nvSpPr>
          <p:cNvPr id="3" name="TextBox 2">
            <a:extLst>
              <a:ext uri="{FF2B5EF4-FFF2-40B4-BE49-F238E27FC236}">
                <a16:creationId xmlns:a16="http://schemas.microsoft.com/office/drawing/2014/main" id="{CD62A8BF-01F3-8BCB-1E11-BCAEC381EE15}"/>
              </a:ext>
            </a:extLst>
          </p:cNvPr>
          <p:cNvSpPr txBox="1"/>
          <p:nvPr/>
        </p:nvSpPr>
        <p:spPr>
          <a:xfrm>
            <a:off x="3181453" y="4472337"/>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Tree>
    <p:extLst>
      <p:ext uri="{BB962C8B-B14F-4D97-AF65-F5344CB8AC3E}">
        <p14:creationId xmlns:p14="http://schemas.microsoft.com/office/powerpoint/2010/main" val="231540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her</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067366" y="1948974"/>
            <a:ext cx="341295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under</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706582" y="3949793"/>
            <a:ext cx="339463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better</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067368" y="3949793"/>
            <a:ext cx="341295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after</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1378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people</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171670" y="4062051"/>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170227"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40E7C2F4-6F81-E746-B1AB-3FC8F9A9D638}"/>
              </a:ext>
            </a:extLst>
          </p:cNvPr>
          <p:cNvSpPr/>
          <p:nvPr/>
        </p:nvSpPr>
        <p:spPr>
          <a:xfrm>
            <a:off x="3522911"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B7752EB9-F0B3-9141-830D-C71870F605F2}"/>
              </a:ext>
            </a:extLst>
          </p:cNvPr>
          <p:cNvSpPr/>
          <p:nvPr/>
        </p:nvSpPr>
        <p:spPr>
          <a:xfrm>
            <a:off x="6268137"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9261C66A-511F-4746-B6DA-30410E4A347F}"/>
              </a:ext>
            </a:extLst>
          </p:cNvPr>
          <p:cNvCxnSpPr>
            <a:cxnSpLocks/>
          </p:cNvCxnSpPr>
          <p:nvPr/>
        </p:nvCxnSpPr>
        <p:spPr>
          <a:xfrm>
            <a:off x="3105117" y="3929332"/>
            <a:ext cx="1605022" cy="0"/>
          </a:xfrm>
          <a:prstGeom prst="line">
            <a:avLst/>
          </a:prstGeom>
          <a:ln w="25400">
            <a:solidFill>
              <a:srgbClr val="C73D29"/>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5DB3179-5F69-288C-E673-C15551B063FA}"/>
              </a:ext>
            </a:extLst>
          </p:cNvPr>
          <p:cNvCxnSpPr>
            <a:cxnSpLocks/>
          </p:cNvCxnSpPr>
          <p:nvPr/>
        </p:nvCxnSpPr>
        <p:spPr>
          <a:xfrm>
            <a:off x="5996066" y="3929332"/>
            <a:ext cx="1184222"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BCA2BD02-333C-61C2-AC7C-101CBA8C11D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71724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pretty</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408856" y="406879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F458D82-F83D-4F95-9A94-BB5F05617CA1}"/>
              </a:ext>
            </a:extLst>
          </p:cNvPr>
          <p:cNvSpPr/>
          <p:nvPr/>
        </p:nvSpPr>
        <p:spPr>
          <a:xfrm>
            <a:off x="5132215" y="406879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AC3A8D4-F5CF-4545-81A0-71BEFE4C7119}"/>
              </a:ext>
            </a:extLst>
          </p:cNvPr>
          <p:cNvSpPr/>
          <p:nvPr/>
        </p:nvSpPr>
        <p:spPr>
          <a:xfrm>
            <a:off x="3342216" y="406879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3B28BC4C-4787-0F4D-B376-3955A63A0E40}"/>
              </a:ext>
            </a:extLst>
          </p:cNvPr>
          <p:cNvSpPr/>
          <p:nvPr/>
        </p:nvSpPr>
        <p:spPr>
          <a:xfrm>
            <a:off x="4154324"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807096B-EE54-DB46-B2BE-D047FE4E13AE}"/>
              </a:ext>
            </a:extLst>
          </p:cNvPr>
          <p:cNvSpPr/>
          <p:nvPr/>
        </p:nvSpPr>
        <p:spPr>
          <a:xfrm>
            <a:off x="5938286" y="406879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1077DC80-F669-CB9C-436C-2640AC72508D}"/>
              </a:ext>
            </a:extLst>
          </p:cNvPr>
          <p:cNvCxnSpPr>
            <a:cxnSpLocks/>
          </p:cNvCxnSpPr>
          <p:nvPr/>
        </p:nvCxnSpPr>
        <p:spPr>
          <a:xfrm>
            <a:off x="5065576" y="3861876"/>
            <a:ext cx="736699"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68FA77E-7CB1-5DFF-1E7C-04F56C1652E1}"/>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9085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nothing</a:t>
            </a:r>
          </a:p>
        </p:txBody>
      </p:sp>
      <p:sp>
        <p:nvSpPr>
          <p:cNvPr id="2" name="Rectangle 1">
            <a:extLst>
              <a:ext uri="{FF2B5EF4-FFF2-40B4-BE49-F238E27FC236}">
                <a16:creationId xmlns:a16="http://schemas.microsoft.com/office/drawing/2014/main" id="{4AF847E3-A911-4C0F-B6A2-9334BB260FA4}"/>
              </a:ext>
            </a:extLst>
          </p:cNvPr>
          <p:cNvSpPr/>
          <p:nvPr/>
        </p:nvSpPr>
        <p:spPr>
          <a:xfrm>
            <a:off x="1939025"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B7E2190-00DD-41CC-AEC6-BF84D4FDBDAF}"/>
              </a:ext>
            </a:extLst>
          </p:cNvPr>
          <p:cNvSpPr/>
          <p:nvPr/>
        </p:nvSpPr>
        <p:spPr>
          <a:xfrm>
            <a:off x="4037964"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D3D889D4-BA83-45C7-9BA6-C06686814EE1}"/>
              </a:ext>
            </a:extLst>
          </p:cNvPr>
          <p:cNvSpPr/>
          <p:nvPr/>
        </p:nvSpPr>
        <p:spPr>
          <a:xfrm>
            <a:off x="5007917"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0615CBCA-7FF2-684B-8028-7E7B77CD334A}"/>
              </a:ext>
            </a:extLst>
          </p:cNvPr>
          <p:cNvSpPr/>
          <p:nvPr/>
        </p:nvSpPr>
        <p:spPr>
          <a:xfrm>
            <a:off x="2874832"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A4FF6A9-C02D-4440-A9F5-215EB671A677}"/>
              </a:ext>
            </a:extLst>
          </p:cNvPr>
          <p:cNvSpPr/>
          <p:nvPr/>
        </p:nvSpPr>
        <p:spPr>
          <a:xfrm>
            <a:off x="6139674"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31407327-FD53-8D13-E80F-CE68B28C9164}"/>
              </a:ext>
            </a:extLst>
          </p:cNvPr>
          <p:cNvCxnSpPr>
            <a:cxnSpLocks/>
          </p:cNvCxnSpPr>
          <p:nvPr/>
        </p:nvCxnSpPr>
        <p:spPr>
          <a:xfrm>
            <a:off x="3778635" y="3929332"/>
            <a:ext cx="1131757"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FB30CDF-766E-594C-921D-27C4FB05521E}"/>
              </a:ext>
            </a:extLst>
          </p:cNvPr>
          <p:cNvCxnSpPr>
            <a:cxnSpLocks/>
          </p:cNvCxnSpPr>
          <p:nvPr/>
        </p:nvCxnSpPr>
        <p:spPr>
          <a:xfrm>
            <a:off x="5647997" y="3929332"/>
            <a:ext cx="1704678"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45699D34-E648-E025-1367-52F870018B53}"/>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1189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other</a:t>
            </a:r>
          </a:p>
        </p:txBody>
      </p:sp>
      <p:sp>
        <p:nvSpPr>
          <p:cNvPr id="2" name="Rectangle 1">
            <a:extLst>
              <a:ext uri="{FF2B5EF4-FFF2-40B4-BE49-F238E27FC236}">
                <a16:creationId xmlns:a16="http://schemas.microsoft.com/office/drawing/2014/main" id="{4AF847E3-A911-4C0F-B6A2-9334BB260FA4}"/>
              </a:ext>
            </a:extLst>
          </p:cNvPr>
          <p:cNvSpPr/>
          <p:nvPr/>
        </p:nvSpPr>
        <p:spPr>
          <a:xfrm>
            <a:off x="4064583"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500526"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183443AA-EA60-8F41-BA32-48525E66DA9B}"/>
              </a:ext>
            </a:extLst>
          </p:cNvPr>
          <p:cNvSpPr/>
          <p:nvPr/>
        </p:nvSpPr>
        <p:spPr>
          <a:xfrm>
            <a:off x="2818483" y="406205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5911DA8B-24F9-A888-AFA6-AFF8F13DACF9}"/>
              </a:ext>
            </a:extLst>
          </p:cNvPr>
          <p:cNvCxnSpPr>
            <a:cxnSpLocks/>
          </p:cNvCxnSpPr>
          <p:nvPr/>
        </p:nvCxnSpPr>
        <p:spPr>
          <a:xfrm>
            <a:off x="3814998" y="3839391"/>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28BCD99-F1C1-4921-245F-0EC32349E545}"/>
              </a:ext>
            </a:extLst>
          </p:cNvPr>
          <p:cNvCxnSpPr>
            <a:cxnSpLocks/>
          </p:cNvCxnSpPr>
          <p:nvPr/>
        </p:nvCxnSpPr>
        <p:spPr>
          <a:xfrm>
            <a:off x="5250940" y="3839391"/>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2CC65BE-46B1-31AB-080D-2234C6CBF9E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tar: 5 Points 8">
            <a:extLst>
              <a:ext uri="{FF2B5EF4-FFF2-40B4-BE49-F238E27FC236}">
                <a16:creationId xmlns:a16="http://schemas.microsoft.com/office/drawing/2014/main" id="{2C706578-FBBD-949F-A424-0B7E26274C14}"/>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41749105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another</a:t>
            </a:r>
          </a:p>
        </p:txBody>
      </p:sp>
      <p:sp>
        <p:nvSpPr>
          <p:cNvPr id="2" name="Rectangle 1">
            <a:extLst>
              <a:ext uri="{FF2B5EF4-FFF2-40B4-BE49-F238E27FC236}">
                <a16:creationId xmlns:a16="http://schemas.microsoft.com/office/drawing/2014/main" id="{4AF847E3-A911-4C0F-B6A2-9334BB260FA4}"/>
              </a:ext>
            </a:extLst>
          </p:cNvPr>
          <p:cNvSpPr/>
          <p:nvPr/>
        </p:nvSpPr>
        <p:spPr>
          <a:xfrm>
            <a:off x="2943475" y="410518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066245" y="410518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DC947453-6BC0-1442-9097-DBF7FC20C36F}"/>
              </a:ext>
            </a:extLst>
          </p:cNvPr>
          <p:cNvSpPr/>
          <p:nvPr/>
        </p:nvSpPr>
        <p:spPr>
          <a:xfrm>
            <a:off x="3821307" y="410964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882577C-F1E2-E240-BE3F-9897901D1954}"/>
              </a:ext>
            </a:extLst>
          </p:cNvPr>
          <p:cNvSpPr/>
          <p:nvPr/>
        </p:nvSpPr>
        <p:spPr>
          <a:xfrm>
            <a:off x="6495333" y="4106812"/>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8">
            <a:extLst>
              <a:ext uri="{FF2B5EF4-FFF2-40B4-BE49-F238E27FC236}">
                <a16:creationId xmlns:a16="http://schemas.microsoft.com/office/drawing/2014/main" id="{F2BE3311-5C4F-2644-B8AB-861640F7FB40}"/>
              </a:ext>
            </a:extLst>
          </p:cNvPr>
          <p:cNvSpPr/>
          <p:nvPr/>
        </p:nvSpPr>
        <p:spPr>
          <a:xfrm>
            <a:off x="1902092" y="410964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F9C5BEE2-ED7E-73E7-27A5-756D574EE038}"/>
              </a:ext>
            </a:extLst>
          </p:cNvPr>
          <p:cNvCxnSpPr>
            <a:cxnSpLocks/>
          </p:cNvCxnSpPr>
          <p:nvPr/>
        </p:nvCxnSpPr>
        <p:spPr>
          <a:xfrm>
            <a:off x="4796854" y="386187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5203EBA-D905-93C7-BD49-A7287A488222}"/>
              </a:ext>
            </a:extLst>
          </p:cNvPr>
          <p:cNvCxnSpPr>
            <a:cxnSpLocks/>
          </p:cNvCxnSpPr>
          <p:nvPr/>
        </p:nvCxnSpPr>
        <p:spPr>
          <a:xfrm>
            <a:off x="6190939" y="386187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65ABB770-BB8B-371C-1462-13064EE5AA8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tar: 5 Points 8">
            <a:extLst>
              <a:ext uri="{FF2B5EF4-FFF2-40B4-BE49-F238E27FC236}">
                <a16:creationId xmlns:a16="http://schemas.microsoft.com/office/drawing/2014/main" id="{7DB61C70-81F0-0FA8-4814-8A19D5023199}"/>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9974490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That pretty fern will perk her up!</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77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What other dishes do they serve?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377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Her sister wants the number for that place.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09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My Sister’s Fern</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My sister adores plants. She wants to be a farmer or a gardener when she gets older. She has a number of plants at home, but the plant she loves the most is a fern. She has five different kinds of ferns in her backyard.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When the ferns are on the verge of wilting, she uses her mister to get them wet. After that, they perk back up. If it is too hot, she gives the ferns some shade on the porch. My sister thinks there is nothing more pretty than a fern! </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924630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957</TotalTime>
  <Words>858</Words>
  <Application>Microsoft Macintosh PowerPoint</Application>
  <PresentationFormat>On-screen Show (4:3)</PresentationFormat>
  <Paragraphs>153</Paragraphs>
  <Slides>79</Slides>
  <Notes>27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79</vt:i4>
      </vt:variant>
    </vt:vector>
  </HeadingPairs>
  <TitlesOfParts>
    <vt:vector size="85" baseType="lpstr">
      <vt:lpstr>Arial</vt:lpstr>
      <vt:lpstr>Calibri</vt:lpstr>
      <vt:lpstr>Calibri Light</vt:lpstr>
      <vt:lpstr>Century Gothic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Microsoft Office User</cp:lastModifiedBy>
  <cp:revision>41</cp:revision>
  <dcterms:created xsi:type="dcterms:W3CDTF">2022-06-06T14:24:31Z</dcterms:created>
  <dcterms:modified xsi:type="dcterms:W3CDTF">2022-08-02T18:01:11Z</dcterms:modified>
</cp:coreProperties>
</file>