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9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61" r:id="rId11"/>
    <p:sldId id="4463" r:id="rId12"/>
    <p:sldId id="4464" r:id="rId13"/>
    <p:sldId id="4465" r:id="rId14"/>
    <p:sldId id="4466" r:id="rId15"/>
    <p:sldId id="4467" r:id="rId16"/>
    <p:sldId id="4468" r:id="rId17"/>
    <p:sldId id="4469" r:id="rId18"/>
    <p:sldId id="4470" r:id="rId19"/>
    <p:sldId id="4471" r:id="rId20"/>
    <p:sldId id="4472" r:id="rId21"/>
    <p:sldId id="4473" r:id="rId22"/>
    <p:sldId id="4474" r:id="rId23"/>
    <p:sldId id="4475" r:id="rId24"/>
    <p:sldId id="4476" r:id="rId25"/>
    <p:sldId id="4477" r:id="rId26"/>
    <p:sldId id="4478" r:id="rId27"/>
    <p:sldId id="4479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3256" r:id="rId36"/>
    <p:sldId id="3257" r:id="rId37"/>
    <p:sldId id="3258" r:id="rId38"/>
    <p:sldId id="3259" r:id="rId39"/>
    <p:sldId id="3260" r:id="rId40"/>
    <p:sldId id="3819" r:id="rId41"/>
    <p:sldId id="3263" r:id="rId42"/>
    <p:sldId id="3264" r:id="rId43"/>
    <p:sldId id="3265" r:id="rId44"/>
    <p:sldId id="3266" r:id="rId45"/>
    <p:sldId id="4446" r:id="rId46"/>
    <p:sldId id="2765" r:id="rId47"/>
    <p:sldId id="3843" r:id="rId48"/>
    <p:sldId id="3910" r:id="rId49"/>
    <p:sldId id="3911" r:id="rId50"/>
    <p:sldId id="3912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482" r:id="rId59"/>
    <p:sldId id="4483" r:id="rId60"/>
    <p:sldId id="4484" r:id="rId61"/>
    <p:sldId id="4485" r:id="rId62"/>
    <p:sldId id="4486" r:id="rId63"/>
    <p:sldId id="4487" r:id="rId64"/>
    <p:sldId id="4488" r:id="rId65"/>
    <p:sldId id="4489" r:id="rId66"/>
    <p:sldId id="4490" r:id="rId67"/>
    <p:sldId id="4494" r:id="rId68"/>
    <p:sldId id="4495" r:id="rId69"/>
    <p:sldId id="2361" r:id="rId70"/>
    <p:sldId id="2221" r:id="rId71"/>
    <p:sldId id="2222" r:id="rId72"/>
    <p:sldId id="2224" r:id="rId73"/>
    <p:sldId id="2226" r:id="rId74"/>
    <p:sldId id="2227" r:id="rId75"/>
    <p:sldId id="1042" r:id="rId76"/>
    <p:sldId id="908" r:id="rId77"/>
    <p:sldId id="1038" r:id="rId78"/>
    <p:sldId id="2228" r:id="rId79"/>
    <p:sldId id="2223" r:id="rId80"/>
    <p:sldId id="2230" r:id="rId81"/>
    <p:sldId id="2526" r:id="rId82"/>
    <p:sldId id="2527" r:id="rId83"/>
    <p:sldId id="2528" r:id="rId84"/>
    <p:sldId id="2234" r:id="rId85"/>
    <p:sldId id="2235" r:id="rId86"/>
    <p:sldId id="2158" r:id="rId87"/>
    <p:sldId id="2159" r:id="rId88"/>
    <p:sldId id="4493" r:id="rId89"/>
    <p:sldId id="2225" r:id="rId90"/>
    <p:sldId id="2236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2"/>
    <p:restoredTop sz="78695"/>
  </p:normalViewPr>
  <p:slideViewPr>
    <p:cSldViewPr snapToGrid="0" snapToObjects="1">
      <p:cViewPr varScale="1">
        <p:scale>
          <a:sx n="102" d="100"/>
          <a:sy n="102" d="100"/>
        </p:scale>
        <p:origin x="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microsoft.com/office/2018/10/relationships/authors" Target="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1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75+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EO represents the /</a:t>
            </a:r>
            <a:r>
              <a:rPr lang="en-US" dirty="0" err="1"/>
              <a:t>ē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88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77+</a:t>
            </a:r>
          </a:p>
          <a:p>
            <a:endParaRPr lang="en-US" dirty="0"/>
          </a:p>
          <a:p>
            <a:r>
              <a:rPr lang="en-US" dirty="0"/>
              <a:t>E represents the /</a:t>
            </a:r>
            <a:r>
              <a:rPr lang="en-US" dirty="0" err="1"/>
              <a:t>ĭ</a:t>
            </a:r>
            <a:r>
              <a:rPr lang="en-US" dirty="0"/>
              <a:t>/ sound.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TT may be pronounced /d/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014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78+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73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4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1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0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7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43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26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3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8/2/22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5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8/2/22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8/2/22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82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8/2/22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0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8/2/22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6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8/2/22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10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8/2/22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0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3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2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2785212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79</a:t>
            </a:r>
          </a:p>
          <a:p>
            <a:pPr algn="ctr"/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&amp; or, ore /or/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90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26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4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64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40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61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0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75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134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14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2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182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244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204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41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73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02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9272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124470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0D640-9EEA-24E5-5221-A27E57F2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08" y="3661779"/>
            <a:ext cx="2036382" cy="2703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497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732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5479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09228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92898-8E2E-94C6-462D-B92D3BD1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9" y="623170"/>
            <a:ext cx="2291901" cy="3042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6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&amp; or, ore /or/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8168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8321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974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6528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017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1634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095" y="3335076"/>
            <a:ext cx="21629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</p:spTree>
    <p:extLst>
      <p:ext uri="{BB962C8B-B14F-4D97-AF65-F5344CB8AC3E}">
        <p14:creationId xmlns:p14="http://schemas.microsoft.com/office/powerpoint/2010/main" val="26700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11646-3BEE-C75E-3B79-5191E7102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06C68-3D3C-4E38-F89D-5F80E59E5F1A}"/>
              </a:ext>
            </a:extLst>
          </p:cNvPr>
          <p:cNvSpPr txBox="1"/>
          <p:nvPr/>
        </p:nvSpPr>
        <p:spPr>
          <a:xfrm>
            <a:off x="3183634" y="447254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3850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1FBD3-E045-0D44-021D-95CE3ADB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68A440-9081-0334-2B9F-32A613613BCB}"/>
              </a:ext>
            </a:extLst>
          </p:cNvPr>
          <p:cNvSpPr txBox="1"/>
          <p:nvPr/>
        </p:nvSpPr>
        <p:spPr>
          <a:xfrm>
            <a:off x="3181453" y="44729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7F402-DBA3-B601-1B26-EF4D88C2FA0E}"/>
              </a:ext>
            </a:extLst>
          </p:cNvPr>
          <p:cNvSpPr txBox="1"/>
          <p:nvPr/>
        </p:nvSpPr>
        <p:spPr>
          <a:xfrm>
            <a:off x="3181453" y="54869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</p:spTree>
    <p:extLst>
      <p:ext uri="{BB962C8B-B14F-4D97-AF65-F5344CB8AC3E}">
        <p14:creationId xmlns:p14="http://schemas.microsoft.com/office/powerpoint/2010/main" val="5122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979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027536" y="3870370"/>
            <a:ext cx="708892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3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hard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large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87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153796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story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before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169838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market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694147" y="3417785"/>
            <a:ext cx="444985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&amp; or, ore /or/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124470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0D640-9EEA-24E5-5221-A27E57F2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08" y="3661779"/>
            <a:ext cx="2036382" cy="2703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85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7504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28863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1460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92898-8E2E-94C6-462D-B92D3BD1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9" y="623170"/>
            <a:ext cx="2291901" cy="3042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532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6160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8321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02628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6528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6584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1634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095" y="3335076"/>
            <a:ext cx="21629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</p:spTree>
    <p:extLst>
      <p:ext uri="{BB962C8B-B14F-4D97-AF65-F5344CB8AC3E}">
        <p14:creationId xmlns:p14="http://schemas.microsoft.com/office/powerpoint/2010/main" val="74165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11646-3BEE-C75E-3B79-5191E7102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06C68-3D3C-4E38-F89D-5F80E59E5F1A}"/>
              </a:ext>
            </a:extLst>
          </p:cNvPr>
          <p:cNvSpPr txBox="1"/>
          <p:nvPr/>
        </p:nvSpPr>
        <p:spPr>
          <a:xfrm>
            <a:off x="3183634" y="447254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4270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1FBD3-E045-0D44-021D-95CE3ADB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68A440-9081-0334-2B9F-32A613613BCB}"/>
              </a:ext>
            </a:extLst>
          </p:cNvPr>
          <p:cNvSpPr txBox="1"/>
          <p:nvPr/>
        </p:nvSpPr>
        <p:spPr>
          <a:xfrm>
            <a:off x="3181453" y="44729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7F402-DBA3-B601-1B26-EF4D88C2FA0E}"/>
              </a:ext>
            </a:extLst>
          </p:cNvPr>
          <p:cNvSpPr txBox="1"/>
          <p:nvPr/>
        </p:nvSpPr>
        <p:spPr>
          <a:xfrm>
            <a:off x="3181453" y="54869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</p:spTree>
    <p:extLst>
      <p:ext uri="{BB962C8B-B14F-4D97-AF65-F5344CB8AC3E}">
        <p14:creationId xmlns:p14="http://schemas.microsoft.com/office/powerpoint/2010/main" val="32416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part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form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8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people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171670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7022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3522911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52EB9-F0B3-9141-830D-C71870F605F2}"/>
              </a:ext>
            </a:extLst>
          </p:cNvPr>
          <p:cNvSpPr/>
          <p:nvPr/>
        </p:nvSpPr>
        <p:spPr>
          <a:xfrm>
            <a:off x="626813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61C66A-511F-4746-B6DA-30410E4A347F}"/>
              </a:ext>
            </a:extLst>
          </p:cNvPr>
          <p:cNvCxnSpPr>
            <a:cxnSpLocks/>
          </p:cNvCxnSpPr>
          <p:nvPr/>
        </p:nvCxnSpPr>
        <p:spPr>
          <a:xfrm>
            <a:off x="3105117" y="3929332"/>
            <a:ext cx="160502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DB3179-5F69-288C-E673-C15551B063FA}"/>
              </a:ext>
            </a:extLst>
          </p:cNvPr>
          <p:cNvCxnSpPr>
            <a:cxnSpLocks/>
          </p:cNvCxnSpPr>
          <p:nvPr/>
        </p:nvCxnSpPr>
        <p:spPr>
          <a:xfrm>
            <a:off x="5996066" y="3929332"/>
            <a:ext cx="1184222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CA2BD02-333C-61C2-AC7C-101CBA8C11D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172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pretty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0885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458D82-F83D-4F95-9A94-BB5F05617CA1}"/>
              </a:ext>
            </a:extLst>
          </p:cNvPr>
          <p:cNvSpPr/>
          <p:nvPr/>
        </p:nvSpPr>
        <p:spPr>
          <a:xfrm>
            <a:off x="5132215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3A8D4-F5CF-4545-81A0-71BEFE4C7119}"/>
              </a:ext>
            </a:extLst>
          </p:cNvPr>
          <p:cNvSpPr/>
          <p:nvPr/>
        </p:nvSpPr>
        <p:spPr>
          <a:xfrm>
            <a:off x="334221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3B28BC4C-4787-0F4D-B376-3955A63A0E40}"/>
              </a:ext>
            </a:extLst>
          </p:cNvPr>
          <p:cNvSpPr/>
          <p:nvPr/>
        </p:nvSpPr>
        <p:spPr>
          <a:xfrm>
            <a:off x="4154324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07096B-EE54-DB46-B2BE-D047FE4E13AE}"/>
              </a:ext>
            </a:extLst>
          </p:cNvPr>
          <p:cNvSpPr/>
          <p:nvPr/>
        </p:nvSpPr>
        <p:spPr>
          <a:xfrm>
            <a:off x="593828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77DC80-F669-CB9C-436C-2640AC72508D}"/>
              </a:ext>
            </a:extLst>
          </p:cNvPr>
          <p:cNvCxnSpPr>
            <a:cxnSpLocks/>
          </p:cNvCxnSpPr>
          <p:nvPr/>
        </p:nvCxnSpPr>
        <p:spPr>
          <a:xfrm>
            <a:off x="5065576" y="3861876"/>
            <a:ext cx="73669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8FA77E-7CB1-5DFF-1E7C-04F56C1652E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85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nothing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939025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E2190-00DD-41CC-AEC6-BF84D4FDBDAF}"/>
              </a:ext>
            </a:extLst>
          </p:cNvPr>
          <p:cNvSpPr/>
          <p:nvPr/>
        </p:nvSpPr>
        <p:spPr>
          <a:xfrm>
            <a:off x="4037964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889D4-BA83-45C7-9BA6-C06686814EE1}"/>
              </a:ext>
            </a:extLst>
          </p:cNvPr>
          <p:cNvSpPr/>
          <p:nvPr/>
        </p:nvSpPr>
        <p:spPr>
          <a:xfrm>
            <a:off x="5007917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0615CBCA-7FF2-684B-8028-7E7B77CD334A}"/>
              </a:ext>
            </a:extLst>
          </p:cNvPr>
          <p:cNvSpPr/>
          <p:nvPr/>
        </p:nvSpPr>
        <p:spPr>
          <a:xfrm>
            <a:off x="2874832" y="40777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4FF6A9-C02D-4440-A9F5-215EB671A677}"/>
              </a:ext>
            </a:extLst>
          </p:cNvPr>
          <p:cNvSpPr/>
          <p:nvPr/>
        </p:nvSpPr>
        <p:spPr>
          <a:xfrm>
            <a:off x="6139674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407327-FD53-8D13-E80F-CE68B28C9164}"/>
              </a:ext>
            </a:extLst>
          </p:cNvPr>
          <p:cNvCxnSpPr>
            <a:cxnSpLocks/>
          </p:cNvCxnSpPr>
          <p:nvPr/>
        </p:nvCxnSpPr>
        <p:spPr>
          <a:xfrm>
            <a:off x="3778635" y="3929332"/>
            <a:ext cx="1131757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B30CDF-766E-594C-921D-27C4FB05521E}"/>
              </a:ext>
            </a:extLst>
          </p:cNvPr>
          <p:cNvCxnSpPr>
            <a:cxnSpLocks/>
          </p:cNvCxnSpPr>
          <p:nvPr/>
        </p:nvCxnSpPr>
        <p:spPr>
          <a:xfrm>
            <a:off x="5647997" y="3929332"/>
            <a:ext cx="1704678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5699D34-E648-E025-1367-52F870018B5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1189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was nothing left in the cart.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pretty stars twinkle in the dark sky.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people wore shorts to the party.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Market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and Marcus went to the market. They wanted to pick up some pork, corn, rice, and a jar of mango jelly. They liked this market more than the large store with all the people. The market was on a farm.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parked the car and Marcus got the cart. This would be a short trip since they only wanted four things. Marcus got the rice and jar of mango jelly. Mom picked up the pork and corn.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 they had all their items, they gave the saleswoman their cash. Then, they departed the market. They got back in their car and drove home for a yummy lunch.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42238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641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784</Words>
  <Application>Microsoft Macintosh PowerPoint</Application>
  <PresentationFormat>On-screen Show (4:3)</PresentationFormat>
  <Paragraphs>168</Paragraphs>
  <Slides>89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2022-08-02T17:54:11Z</dcterms:modified>
</cp:coreProperties>
</file>