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0"/>
  </p:notesMasterIdLst>
  <p:sldIdLst>
    <p:sldId id="2247" r:id="rId3"/>
    <p:sldId id="2199" r:id="rId4"/>
    <p:sldId id="3049" r:id="rId5"/>
    <p:sldId id="2248" r:id="rId6"/>
    <p:sldId id="2240" r:id="rId7"/>
    <p:sldId id="2238" r:id="rId8"/>
    <p:sldId id="2241" r:id="rId9"/>
    <p:sldId id="2198" r:id="rId10"/>
    <p:sldId id="4440" r:id="rId11"/>
    <p:sldId id="4460" r:id="rId12"/>
    <p:sldId id="4459" r:id="rId13"/>
    <p:sldId id="4441" r:id="rId14"/>
    <p:sldId id="4442" r:id="rId15"/>
    <p:sldId id="4443" r:id="rId16"/>
    <p:sldId id="4444" r:id="rId17"/>
    <p:sldId id="4445" r:id="rId18"/>
    <p:sldId id="4446" r:id="rId19"/>
    <p:sldId id="4447" r:id="rId20"/>
    <p:sldId id="4448" r:id="rId21"/>
    <p:sldId id="4449" r:id="rId22"/>
    <p:sldId id="4450" r:id="rId23"/>
    <p:sldId id="4451" r:id="rId24"/>
    <p:sldId id="4452" r:id="rId25"/>
    <p:sldId id="4453" r:id="rId26"/>
    <p:sldId id="4456" r:id="rId27"/>
    <p:sldId id="4457" r:id="rId28"/>
    <p:sldId id="4458" r:id="rId29"/>
    <p:sldId id="2242" r:id="rId30"/>
    <p:sldId id="2200" r:id="rId31"/>
    <p:sldId id="2201" r:id="rId32"/>
    <p:sldId id="2243" r:id="rId33"/>
    <p:sldId id="2202" r:id="rId34"/>
    <p:sldId id="2244" r:id="rId35"/>
    <p:sldId id="2203" r:id="rId36"/>
    <p:sldId id="3818" r:id="rId37"/>
    <p:sldId id="3252" r:id="rId38"/>
    <p:sldId id="2763" r:id="rId39"/>
    <p:sldId id="2764" r:id="rId40"/>
    <p:sldId id="3253" r:id="rId41"/>
    <p:sldId id="3254" r:id="rId42"/>
    <p:sldId id="3255" r:id="rId43"/>
    <p:sldId id="2765" r:id="rId44"/>
    <p:sldId id="3842" r:id="rId45"/>
    <p:sldId id="3907" r:id="rId46"/>
    <p:sldId id="3908" r:id="rId47"/>
    <p:sldId id="4188" r:id="rId48"/>
    <p:sldId id="2213" r:id="rId49"/>
    <p:sldId id="2214" r:id="rId50"/>
    <p:sldId id="2245" r:id="rId51"/>
    <p:sldId id="2216" r:id="rId52"/>
    <p:sldId id="2250" r:id="rId53"/>
    <p:sldId id="2217" r:id="rId54"/>
    <p:sldId id="368" r:id="rId55"/>
    <p:sldId id="4462" r:id="rId56"/>
    <p:sldId id="4463" r:id="rId57"/>
    <p:sldId id="4464" r:id="rId58"/>
    <p:sldId id="4465" r:id="rId59"/>
    <p:sldId id="4466" r:id="rId60"/>
    <p:sldId id="4467" r:id="rId61"/>
    <p:sldId id="4469" r:id="rId62"/>
    <p:sldId id="2362" r:id="rId63"/>
    <p:sldId id="2221" r:id="rId64"/>
    <p:sldId id="2222" r:id="rId65"/>
    <p:sldId id="2224" r:id="rId66"/>
    <p:sldId id="2226" r:id="rId67"/>
    <p:sldId id="2227" r:id="rId68"/>
    <p:sldId id="896" r:id="rId69"/>
    <p:sldId id="899" r:id="rId70"/>
    <p:sldId id="608" r:id="rId71"/>
    <p:sldId id="1042" r:id="rId72"/>
    <p:sldId id="908" r:id="rId73"/>
    <p:sldId id="2228" r:id="rId74"/>
    <p:sldId id="2125" r:id="rId75"/>
    <p:sldId id="1038" r:id="rId76"/>
    <p:sldId id="2229" r:id="rId77"/>
    <p:sldId id="2223" r:id="rId78"/>
    <p:sldId id="2230" r:id="rId79"/>
    <p:sldId id="2523" r:id="rId80"/>
    <p:sldId id="2524" r:id="rId81"/>
    <p:sldId id="2525" r:id="rId82"/>
    <p:sldId id="2234" r:id="rId83"/>
    <p:sldId id="2235" r:id="rId84"/>
    <p:sldId id="2158" r:id="rId85"/>
    <p:sldId id="2159" r:id="rId86"/>
    <p:sldId id="2166" r:id="rId87"/>
    <p:sldId id="2225" r:id="rId88"/>
    <p:sldId id="22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21"/>
    <p:restoredTop sz="78828"/>
  </p:normalViewPr>
  <p:slideViewPr>
    <p:cSldViewPr snapToGrid="0" snapToObjects="1">
      <p:cViewPr varScale="1">
        <p:scale>
          <a:sx n="102" d="100"/>
          <a:sy n="102" d="100"/>
        </p:scale>
        <p:origin x="800" y="17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184739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83969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70055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23313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0556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64146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23416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6571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7538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207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22039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133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6958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8916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808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8225592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78</a:t>
            </a:r>
          </a:p>
          <a:p>
            <a:pPr algn="ctr"/>
            <a:r>
              <a:rPr lang="en-US" sz="60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303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455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267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308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7628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736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556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8650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40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520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004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61587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06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6411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855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113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46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0136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1708952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69740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3" name="Picture 2">
            <a:extLst>
              <a:ext uri="{FF2B5EF4-FFF2-40B4-BE49-F238E27FC236}">
                <a16:creationId xmlns:a16="http://schemas.microsoft.com/office/drawing/2014/main" id="{D7992898-8E2E-94C6-462D-B92D3BD18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623170"/>
            <a:ext cx="2291901" cy="3042347"/>
          </a:xfrm>
          <a:prstGeom prst="rect">
            <a:avLst/>
          </a:prstGeom>
          <a:ln w="12700">
            <a:solidFill>
              <a:schemeClr val="tx1"/>
            </a:solidFill>
          </a:ln>
        </p:spPr>
      </p:pic>
    </p:spTree>
    <p:extLst>
      <p:ext uri="{BB962C8B-B14F-4D97-AF65-F5344CB8AC3E}">
        <p14:creationId xmlns:p14="http://schemas.microsoft.com/office/powerpoint/2010/main" val="38485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5333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8321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orb</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1724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78</a:t>
            </a:r>
          </a:p>
          <a:p>
            <a:pPr algn="ctr"/>
            <a:r>
              <a:rPr lang="en-US" sz="48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40623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959095" y="3335076"/>
            <a:ext cx="21629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22024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1FBD3-E045-0D44-021D-95CE3ADB1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2E68A440-9081-0334-2B9F-32A613613BCB}"/>
              </a:ext>
            </a:extLst>
          </p:cNvPr>
          <p:cNvSpPr txBox="1"/>
          <p:nvPr/>
        </p:nvSpPr>
        <p:spPr>
          <a:xfrm>
            <a:off x="3181453" y="44729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4" name="TextBox 3">
            <a:extLst>
              <a:ext uri="{FF2B5EF4-FFF2-40B4-BE49-F238E27FC236}">
                <a16:creationId xmlns:a16="http://schemas.microsoft.com/office/drawing/2014/main" id="{A3C7F402-DBA3-B601-1B26-EF4D88C2FA0E}"/>
              </a:ext>
            </a:extLst>
          </p:cNvPr>
          <p:cNvSpPr txBox="1"/>
          <p:nvPr/>
        </p:nvSpPr>
        <p:spPr>
          <a:xfrm>
            <a:off x="3181453" y="548694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5122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18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Arial"/>
                <a:cs typeface="Arial"/>
                <a:sym typeface="Century Gothic"/>
              </a:rPr>
              <a:t>sport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027536" y="3870370"/>
            <a:ext cx="708892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important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273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form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north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force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24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story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morning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before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78</a:t>
            </a:r>
          </a:p>
          <a:p>
            <a:pPr algn="ctr"/>
            <a:r>
              <a:rPr lang="en-US" sz="48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880748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3" name="Picture 2">
            <a:extLst>
              <a:ext uri="{FF2B5EF4-FFF2-40B4-BE49-F238E27FC236}">
                <a16:creationId xmlns:a16="http://schemas.microsoft.com/office/drawing/2014/main" id="{D7992898-8E2E-94C6-462D-B92D3BD18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623170"/>
            <a:ext cx="2291901" cy="3042347"/>
          </a:xfrm>
          <a:prstGeom prst="rect">
            <a:avLst/>
          </a:prstGeom>
          <a:ln w="12700">
            <a:solidFill>
              <a:schemeClr val="tx1"/>
            </a:solidFill>
          </a:ln>
        </p:spPr>
      </p:pic>
    </p:spTree>
    <p:extLst>
      <p:ext uri="{BB962C8B-B14F-4D97-AF65-F5344CB8AC3E}">
        <p14:creationId xmlns:p14="http://schemas.microsoft.com/office/powerpoint/2010/main" val="26353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2358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8321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orb</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3245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273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959095" y="3335076"/>
            <a:ext cx="21629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27353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1FBD3-E045-0D44-021D-95CE3ADB1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2E68A440-9081-0334-2B9F-32A613613BCB}"/>
              </a:ext>
            </a:extLst>
          </p:cNvPr>
          <p:cNvSpPr txBox="1"/>
          <p:nvPr/>
        </p:nvSpPr>
        <p:spPr>
          <a:xfrm>
            <a:off x="3181453" y="44729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4" name="TextBox 3">
            <a:extLst>
              <a:ext uri="{FF2B5EF4-FFF2-40B4-BE49-F238E27FC236}">
                <a16:creationId xmlns:a16="http://schemas.microsoft.com/office/drawing/2014/main" id="{A3C7F402-DBA3-B601-1B26-EF4D88C2FA0E}"/>
              </a:ext>
            </a:extLst>
          </p:cNvPr>
          <p:cNvSpPr txBox="1"/>
          <p:nvPr/>
        </p:nvSpPr>
        <p:spPr>
          <a:xfrm>
            <a:off x="3181453" y="548694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5102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form</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story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more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7842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before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389356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BA4A79F-537C-CB22-9026-6DB52FC7CA7C}"/>
              </a:ext>
            </a:extLst>
          </p:cNvPr>
          <p:cNvCxnSpPr>
            <a:cxnSpLocks/>
          </p:cNvCxnSpPr>
          <p:nvPr/>
        </p:nvCxnSpPr>
        <p:spPr>
          <a:xfrm>
            <a:off x="3732552" y="3824401"/>
            <a:ext cx="940704"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4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08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AD334796-88E4-2630-96A4-275C4A7359A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09118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bad storm tore up the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9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love to sit and do nothing on my porch.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ate pork and corn for lunch.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2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Marvel at the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Cory and his horse, North, traveled to the shore. Cory held on to North’s mane as North galloped across the sand. They arrived at the shore before anyone else. There had been a storm at sunset, so this morning the shore was a marvel.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were hundreds of starfish along the shoreline. The starfish got pulled to the shore in the storm. They were so pretty, but if they were left on the shore they would dry up. Cory jumped off North’s back.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picked up starfish one by one and placed them back where they came from. Cory was happy he could transport the starfish back home.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3084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TotalTime>
  <Words>955</Words>
  <Application>Microsoft Macintosh PowerPoint</Application>
  <PresentationFormat>On-screen Show (4:3)</PresentationFormat>
  <Paragraphs>174</Paragraphs>
  <Slides>87</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87</vt:i4>
      </vt:variant>
    </vt:vector>
  </HeadingPairs>
  <TitlesOfParts>
    <vt:vector size="9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2022-08-02T17:51:06Z</dcterms:modified>
</cp:coreProperties>
</file>