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7" r:id="rId2"/>
  </p:sldMasterIdLst>
  <p:notesMasterIdLst>
    <p:notesMasterId r:id="rId85"/>
  </p:notesMasterIdLst>
  <p:sldIdLst>
    <p:sldId id="2247" r:id="rId3"/>
    <p:sldId id="2199" r:id="rId4"/>
    <p:sldId id="3049" r:id="rId5"/>
    <p:sldId id="2248" r:id="rId6"/>
    <p:sldId id="2240" r:id="rId7"/>
    <p:sldId id="2238" r:id="rId8"/>
    <p:sldId id="2241" r:id="rId9"/>
    <p:sldId id="2198" r:id="rId10"/>
    <p:sldId id="4420" r:id="rId11"/>
    <p:sldId id="4439" r:id="rId12"/>
    <p:sldId id="4421" r:id="rId13"/>
    <p:sldId id="4422" r:id="rId14"/>
    <p:sldId id="4423" r:id="rId15"/>
    <p:sldId id="4424" r:id="rId16"/>
    <p:sldId id="4425" r:id="rId17"/>
    <p:sldId id="4426" r:id="rId18"/>
    <p:sldId id="4427" r:id="rId19"/>
    <p:sldId id="4428" r:id="rId20"/>
    <p:sldId id="4429" r:id="rId21"/>
    <p:sldId id="4430" r:id="rId22"/>
    <p:sldId id="4431" r:id="rId23"/>
    <p:sldId id="4432" r:id="rId24"/>
    <p:sldId id="4433" r:id="rId25"/>
    <p:sldId id="4435" r:id="rId26"/>
    <p:sldId id="4436" r:id="rId27"/>
    <p:sldId id="4437" r:id="rId28"/>
    <p:sldId id="4438" r:id="rId29"/>
    <p:sldId id="2242" r:id="rId30"/>
    <p:sldId id="2200" r:id="rId31"/>
    <p:sldId id="2201" r:id="rId32"/>
    <p:sldId id="2243" r:id="rId33"/>
    <p:sldId id="2202" r:id="rId34"/>
    <p:sldId id="2244" r:id="rId35"/>
    <p:sldId id="2203" r:id="rId36"/>
    <p:sldId id="2762" r:id="rId37"/>
    <p:sldId id="2760" r:id="rId38"/>
    <p:sldId id="2761" r:id="rId39"/>
    <p:sldId id="3250" r:id="rId40"/>
    <p:sldId id="3251" r:id="rId41"/>
    <p:sldId id="3249" r:id="rId42"/>
    <p:sldId id="3841" r:id="rId43"/>
    <p:sldId id="3904" r:id="rId44"/>
    <p:sldId id="3905" r:id="rId45"/>
    <p:sldId id="4188" r:id="rId46"/>
    <p:sldId id="2213" r:id="rId47"/>
    <p:sldId id="2214" r:id="rId48"/>
    <p:sldId id="2245" r:id="rId49"/>
    <p:sldId id="2216" r:id="rId50"/>
    <p:sldId id="2250" r:id="rId51"/>
    <p:sldId id="2217" r:id="rId52"/>
    <p:sldId id="368" r:id="rId53"/>
    <p:sldId id="4441" r:id="rId54"/>
    <p:sldId id="4442" r:id="rId55"/>
    <p:sldId id="4443" r:id="rId56"/>
    <p:sldId id="4444" r:id="rId57"/>
    <p:sldId id="4446" r:id="rId58"/>
    <p:sldId id="2359" r:id="rId59"/>
    <p:sldId id="2221" r:id="rId60"/>
    <p:sldId id="2222" r:id="rId61"/>
    <p:sldId id="2224" r:id="rId62"/>
    <p:sldId id="2226" r:id="rId63"/>
    <p:sldId id="2227" r:id="rId64"/>
    <p:sldId id="896" r:id="rId65"/>
    <p:sldId id="899" r:id="rId66"/>
    <p:sldId id="608" r:id="rId67"/>
    <p:sldId id="1042" r:id="rId68"/>
    <p:sldId id="2228" r:id="rId69"/>
    <p:sldId id="2125" r:id="rId70"/>
    <p:sldId id="908" r:id="rId71"/>
    <p:sldId id="2229" r:id="rId72"/>
    <p:sldId id="2223" r:id="rId73"/>
    <p:sldId id="2230" r:id="rId74"/>
    <p:sldId id="2520" r:id="rId75"/>
    <p:sldId id="2521" r:id="rId76"/>
    <p:sldId id="2522" r:id="rId77"/>
    <p:sldId id="2234" r:id="rId78"/>
    <p:sldId id="2235" r:id="rId79"/>
    <p:sldId id="2158" r:id="rId80"/>
    <p:sldId id="2159" r:id="rId81"/>
    <p:sldId id="2166" r:id="rId82"/>
    <p:sldId id="2225" r:id="rId83"/>
    <p:sldId id="2236" r:id="rId8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2CF035-AA50-DC94-688B-9377E818EE49}" name="Contesse,Valentina A" initials="CA" userId="S::valufgator@ufl.edu::66806d4e-fd53-4162-bb2b-dfd5f9123657" providerId="AD"/>
  <p188:author id="{E71CE4EF-5F63-C309-1C8F-AD9BED01D6EA}" name="Alyssa Ricke" initials="AR" userId="S::alychickq22@ufl.edu::36f174c9-250d-4433-864f-f7349753d04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F6FA9"/>
    <a:srgbClr val="E15436"/>
    <a:srgbClr val="2C629F"/>
    <a:srgbClr val="25B0A7"/>
    <a:srgbClr val="AE382B"/>
    <a:srgbClr val="252B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433"/>
    <p:restoredTop sz="78810"/>
  </p:normalViewPr>
  <p:slideViewPr>
    <p:cSldViewPr snapToGrid="0" snapToObjects="1">
      <p:cViewPr varScale="1">
        <p:scale>
          <a:sx n="112" d="100"/>
          <a:sy n="112" d="100"/>
        </p:scale>
        <p:origin x="192" y="248"/>
      </p:cViewPr>
      <p:guideLst/>
    </p:cSldViewPr>
  </p:slideViewPr>
  <p:notesTextViewPr>
    <p:cViewPr>
      <p:scale>
        <a:sx n="1" d="1"/>
        <a:sy n="1" d="1"/>
      </p:scale>
      <p:origin x="0" y="0"/>
    </p:cViewPr>
  </p:notesTextViewPr>
  <p:sorterViewPr>
    <p:cViewPr>
      <p:scale>
        <a:sx n="43" d="100"/>
        <a:sy n="43"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tableStyles" Target="tableStyle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microsoft.com/office/2018/10/relationships/authors" Target="authors.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viewProps" Target="viewProp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DBB2B-03B0-BA4D-8766-8EF49B89551B}" type="datetimeFigureOut">
              <a:rPr lang="en-US" smtClean="0"/>
              <a:t>8/2/22</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FB05D2-5D65-874B-87C6-2AEC7FA940C5}" type="slidenum">
              <a:rPr lang="en-US" smtClean="0"/>
              <a:t>‹#›</a:t>
            </a:fld>
            <a:endParaRPr lang="en-US" dirty="0"/>
          </a:p>
        </p:txBody>
      </p:sp>
    </p:spTree>
    <p:extLst>
      <p:ext uri="{BB962C8B-B14F-4D97-AF65-F5344CB8AC3E}">
        <p14:creationId xmlns:p14="http://schemas.microsoft.com/office/powerpoint/2010/main" val="1063661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ufliteracy.org</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a:t>
            </a:fld>
            <a:endParaRPr lang="en-US" dirty="0"/>
          </a:p>
        </p:txBody>
      </p:sp>
    </p:spTree>
    <p:extLst>
      <p:ext uri="{BB962C8B-B14F-4D97-AF65-F5344CB8AC3E}">
        <p14:creationId xmlns:p14="http://schemas.microsoft.com/office/powerpoint/2010/main" val="2796476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to model spelling.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45</a:t>
            </a:fld>
            <a:endParaRPr lang="en-US" dirty="0"/>
          </a:p>
        </p:txBody>
      </p:sp>
    </p:spTree>
    <p:extLst>
      <p:ext uri="{BB962C8B-B14F-4D97-AF65-F5344CB8AC3E}">
        <p14:creationId xmlns:p14="http://schemas.microsoft.com/office/powerpoint/2010/main" val="6059080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for guided spelling practice. </a:t>
            </a:r>
          </a:p>
        </p:txBody>
      </p:sp>
      <p:sp>
        <p:nvSpPr>
          <p:cNvPr id="4" name="Slide Number Placeholder 3"/>
          <p:cNvSpPr>
            <a:spLocks noGrp="1"/>
          </p:cNvSpPr>
          <p:nvPr>
            <p:ph type="sldNum" sz="quarter" idx="5"/>
          </p:nvPr>
        </p:nvSpPr>
        <p:spPr/>
        <p:txBody>
          <a:bodyPr/>
          <a:lstStyle/>
          <a:p>
            <a:fld id="{21FB05D2-5D65-874B-87C6-2AEC7FA940C5}" type="slidenum">
              <a:rPr lang="en-US" smtClean="0"/>
              <a:t>46</a:t>
            </a:fld>
            <a:endParaRPr lang="en-US" dirty="0"/>
          </a:p>
        </p:txBody>
      </p:sp>
    </p:spTree>
    <p:extLst>
      <p:ext uri="{BB962C8B-B14F-4D97-AF65-F5344CB8AC3E}">
        <p14:creationId xmlns:p14="http://schemas.microsoft.com/office/powerpoint/2010/main" val="24341856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review the new concept.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51</a:t>
            </a:fld>
            <a:endParaRPr lang="en-US" dirty="0"/>
          </a:p>
        </p:txBody>
      </p:sp>
    </p:spTree>
    <p:extLst>
      <p:ext uri="{BB962C8B-B14F-4D97-AF65-F5344CB8AC3E}">
        <p14:creationId xmlns:p14="http://schemas.microsoft.com/office/powerpoint/2010/main" val="31181581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56</a:t>
            </a:fld>
            <a:endParaRPr lang="en-US" dirty="0"/>
          </a:p>
        </p:txBody>
      </p:sp>
    </p:spTree>
    <p:extLst>
      <p:ext uri="{BB962C8B-B14F-4D97-AF65-F5344CB8AC3E}">
        <p14:creationId xmlns:p14="http://schemas.microsoft.com/office/powerpoint/2010/main" val="37713158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6 for word work activity. </a:t>
            </a:r>
          </a:p>
          <a:p>
            <a:r>
              <a:rPr lang="en-US" i="0" dirty="0"/>
              <a:t>Visit </a:t>
            </a:r>
            <a:r>
              <a:rPr lang="en-US" i="0" dirty="0" err="1"/>
              <a:t>ufliteracy.org</a:t>
            </a:r>
            <a:r>
              <a:rPr lang="en-US" i="0" dirty="0"/>
              <a:t> to access the Word Work Mat apps.</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59</a:t>
            </a:fld>
            <a:endParaRPr lang="en-US" dirty="0"/>
          </a:p>
        </p:txBody>
      </p:sp>
    </p:spTree>
    <p:extLst>
      <p:ext uri="{BB962C8B-B14F-4D97-AF65-F5344CB8AC3E}">
        <p14:creationId xmlns:p14="http://schemas.microsoft.com/office/powerpoint/2010/main" val="15402494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7 for irregular word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each word may be used in editing mode. Cover the heart and square icons then reveal them one at a time during instruction.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61</a:t>
            </a:fld>
            <a:endParaRPr lang="en-US" dirty="0"/>
          </a:p>
        </p:txBody>
      </p:sp>
    </p:spTree>
    <p:extLst>
      <p:ext uri="{BB962C8B-B14F-4D97-AF65-F5344CB8AC3E}">
        <p14:creationId xmlns:p14="http://schemas.microsoft.com/office/powerpoint/2010/main" val="18112602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62</a:t>
            </a:fld>
            <a:endParaRPr lang="en-US" dirty="0"/>
          </a:p>
        </p:txBody>
      </p:sp>
    </p:spTree>
    <p:extLst>
      <p:ext uri="{BB962C8B-B14F-4D97-AF65-F5344CB8AC3E}">
        <p14:creationId xmlns:p14="http://schemas.microsoft.com/office/powerpoint/2010/main" val="7093902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73+</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OUR represents the /or/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15674497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73+</a:t>
            </a:r>
          </a:p>
          <a:p>
            <a:pPr defTabSz="966612">
              <a:defRPr/>
            </a:pPr>
            <a:endParaRPr lang="en-US" dirty="0"/>
          </a:p>
          <a:p>
            <a:pPr defTabSz="966612">
              <a:defRPr/>
            </a:pPr>
            <a:r>
              <a:rPr lang="en-US" dirty="0"/>
              <a:t>OUR represents the /or/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41010115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74+</a:t>
            </a:r>
          </a:p>
          <a:p>
            <a:endParaRPr lang="en-US" dirty="0"/>
          </a:p>
          <a:p>
            <a:r>
              <a:rPr lang="en-US" dirty="0"/>
              <a:t>This spelling is not irregular, but it can be confusing once a student has learned to spell FOUR and FOURTH.  FORTY is often misspelled FOURTY.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Also, T may be pronounced /d/ depending on dialect.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17552997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a:t>
            </a:r>
            <a:r>
              <a:rPr lang="en-US" i="0" dirty="0"/>
              <a:t> lesson plan Step 1 for phonemic awareness activity.</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a:t>
            </a:fld>
            <a:endParaRPr lang="en-US" dirty="0"/>
          </a:p>
        </p:txBody>
      </p:sp>
    </p:spTree>
    <p:extLst>
      <p:ext uri="{BB962C8B-B14F-4D97-AF65-F5344CB8AC3E}">
        <p14:creationId xmlns:p14="http://schemas.microsoft.com/office/powerpoint/2010/main" val="1518741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Lesson 75+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EO represents the /</a:t>
            </a:r>
            <a:r>
              <a:rPr lang="en-US" dirty="0" err="1"/>
              <a:t>ē</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30303888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67</a:t>
            </a:fld>
            <a:endParaRPr lang="en-US" dirty="0"/>
          </a:p>
        </p:txBody>
      </p:sp>
    </p:spTree>
    <p:extLst>
      <p:ext uri="{BB962C8B-B14F-4D97-AF65-F5344CB8AC3E}">
        <p14:creationId xmlns:p14="http://schemas.microsoft.com/office/powerpoint/2010/main" val="17282295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orange star indicates these are new irregular words that need to be introduced. </a:t>
            </a:r>
          </a:p>
          <a:p>
            <a:r>
              <a:rPr lang="en-US" dirty="0"/>
              <a:t>See </a:t>
            </a:r>
            <a:r>
              <a:rPr lang="en-US" i="1" dirty="0"/>
              <a:t>UFLI Foundations </a:t>
            </a:r>
            <a:r>
              <a:rPr lang="en-US" i="0" dirty="0"/>
              <a:t>manual for more information about teaching irregular words.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68</a:t>
            </a:fld>
            <a:endParaRPr lang="en-US" dirty="0"/>
          </a:p>
        </p:txBody>
      </p:sp>
    </p:spTree>
    <p:extLst>
      <p:ext uri="{BB962C8B-B14F-4D97-AF65-F5344CB8AC3E}">
        <p14:creationId xmlns:p14="http://schemas.microsoft.com/office/powerpoint/2010/main" val="3193717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77+</a:t>
            </a:r>
          </a:p>
          <a:p>
            <a:endParaRPr lang="en-US" dirty="0"/>
          </a:p>
          <a:p>
            <a:r>
              <a:rPr lang="en-US" dirty="0"/>
              <a:t>E represents the /</a:t>
            </a:r>
            <a:r>
              <a:rPr lang="en-US" dirty="0" err="1"/>
              <a:t>ĭ</a:t>
            </a:r>
            <a:r>
              <a:rPr lang="en-US" dirty="0"/>
              <a:t>/ sound.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TT may be pronounced /d/ depending on dialect.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369F00-BCEC-4AC3-8676-50B50AB78C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10142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teaching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70</a:t>
            </a:fld>
            <a:endParaRPr lang="en-US" dirty="0"/>
          </a:p>
        </p:txBody>
      </p:sp>
    </p:spTree>
    <p:extLst>
      <p:ext uri="{BB962C8B-B14F-4D97-AF65-F5344CB8AC3E}">
        <p14:creationId xmlns:p14="http://schemas.microsoft.com/office/powerpoint/2010/main" val="8051482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8 for connected text activities.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72</a:t>
            </a:fld>
            <a:endParaRPr lang="en-US" dirty="0"/>
          </a:p>
        </p:txBody>
      </p:sp>
    </p:spTree>
    <p:extLst>
      <p:ext uri="{BB962C8B-B14F-4D97-AF65-F5344CB8AC3E}">
        <p14:creationId xmlns:p14="http://schemas.microsoft.com/office/powerpoint/2010/main" val="36844790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dirty="0"/>
              <a:t>lesson plan Step 8 for sentences to write.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76</a:t>
            </a:fld>
            <a:endParaRPr lang="en-US" dirty="0"/>
          </a:p>
        </p:txBody>
      </p:sp>
    </p:spTree>
    <p:extLst>
      <p:ext uri="{BB962C8B-B14F-4D97-AF65-F5344CB8AC3E}">
        <p14:creationId xmlns:p14="http://schemas.microsoft.com/office/powerpoint/2010/main" val="30520022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i="1" dirty="0"/>
              <a:t>UFLI Foundations </a:t>
            </a:r>
            <a:r>
              <a:rPr lang="en-US" i="0" dirty="0"/>
              <a:t>decodable text is provided here. </a:t>
            </a:r>
            <a:r>
              <a:rPr lang="en-US" dirty="0"/>
              <a:t>See </a:t>
            </a:r>
            <a:r>
              <a:rPr lang="en-US" i="1" dirty="0"/>
              <a:t>UFLI Foundations </a:t>
            </a:r>
            <a:r>
              <a:rPr lang="en-US" i="0" dirty="0"/>
              <a:t>decodable text guide for additional </a:t>
            </a:r>
            <a:r>
              <a:rPr lang="en-US" i="0"/>
              <a:t>text options.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77</a:t>
            </a:fld>
            <a:endParaRPr lang="en-US" dirty="0"/>
          </a:p>
        </p:txBody>
      </p:sp>
    </p:spTree>
    <p:extLst>
      <p:ext uri="{BB962C8B-B14F-4D97-AF65-F5344CB8AC3E}">
        <p14:creationId xmlns:p14="http://schemas.microsoft.com/office/powerpoint/2010/main" val="17683895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3580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7961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 </a:t>
            </a:r>
            <a:r>
              <a:rPr lang="en-US" i="0" dirty="0"/>
              <a:t>lesson plan Step 2 for student phoneme responses.</a:t>
            </a:r>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a:t>
            </a:fld>
            <a:endParaRPr lang="en-US" dirty="0"/>
          </a:p>
        </p:txBody>
      </p:sp>
    </p:spTree>
    <p:extLst>
      <p:ext uri="{BB962C8B-B14F-4D97-AF65-F5344CB8AC3E}">
        <p14:creationId xmlns:p14="http://schemas.microsoft.com/office/powerpoint/2010/main" val="21037257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11879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3 for auditory drill activity.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29</a:t>
            </a:fld>
            <a:endParaRPr lang="en-US" dirty="0"/>
          </a:p>
        </p:txBody>
      </p:sp>
    </p:spTree>
    <p:extLst>
      <p:ext uri="{BB962C8B-B14F-4D97-AF65-F5344CB8AC3E}">
        <p14:creationId xmlns:p14="http://schemas.microsoft.com/office/powerpoint/2010/main" val="3201296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slides needed for auditory drill. </a:t>
            </a:r>
          </a:p>
        </p:txBody>
      </p:sp>
      <p:sp>
        <p:nvSpPr>
          <p:cNvPr id="4" name="Slide Number Placeholder 3"/>
          <p:cNvSpPr>
            <a:spLocks noGrp="1"/>
          </p:cNvSpPr>
          <p:nvPr>
            <p:ph type="sldNum" sz="quarter" idx="5"/>
          </p:nvPr>
        </p:nvSpPr>
        <p:spPr/>
        <p:txBody>
          <a:bodyPr/>
          <a:lstStyle/>
          <a:p>
            <a:fld id="{21FB05D2-5D65-874B-87C6-2AEC7FA940C5}" type="slidenum">
              <a:rPr lang="en-US" smtClean="0"/>
              <a:t>30</a:t>
            </a:fld>
            <a:endParaRPr lang="en-US" dirty="0"/>
          </a:p>
        </p:txBody>
      </p:sp>
    </p:spTree>
    <p:extLst>
      <p:ext uri="{BB962C8B-B14F-4D97-AF65-F5344CB8AC3E}">
        <p14:creationId xmlns:p14="http://schemas.microsoft.com/office/powerpoint/2010/main" val="2537492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4 for blending drill word chain and grid. </a:t>
            </a:r>
          </a:p>
          <a:p>
            <a:r>
              <a:rPr lang="en-US" i="0" dirty="0"/>
              <a:t>Visit </a:t>
            </a:r>
            <a:r>
              <a:rPr lang="en-US" i="0" dirty="0" err="1"/>
              <a:t>ufliteracy.org</a:t>
            </a:r>
            <a:r>
              <a:rPr lang="en-US" i="0" dirty="0"/>
              <a:t> to access the Blending Board app.</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32</a:t>
            </a:fld>
            <a:endParaRPr lang="en-US" dirty="0"/>
          </a:p>
        </p:txBody>
      </p:sp>
    </p:spTree>
    <p:extLst>
      <p:ext uri="{BB962C8B-B14F-4D97-AF65-F5344CB8AC3E}">
        <p14:creationId xmlns:p14="http://schemas.microsoft.com/office/powerpoint/2010/main" val="1302087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introduce the new concept.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34</a:t>
            </a:fld>
            <a:endParaRPr lang="en-US" dirty="0"/>
          </a:p>
        </p:txBody>
      </p:sp>
    </p:spTree>
    <p:extLst>
      <p:ext uri="{BB962C8B-B14F-4D97-AF65-F5344CB8AC3E}">
        <p14:creationId xmlns:p14="http://schemas.microsoft.com/office/powerpoint/2010/main" val="224704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40</a:t>
            </a:fld>
            <a:endParaRPr lang="en-US" dirty="0"/>
          </a:p>
        </p:txBody>
      </p:sp>
    </p:spTree>
    <p:extLst>
      <p:ext uri="{BB962C8B-B14F-4D97-AF65-F5344CB8AC3E}">
        <p14:creationId xmlns:p14="http://schemas.microsoft.com/office/powerpoint/2010/main" val="31860845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letter formation practice. Use as needed. </a:t>
            </a:r>
          </a:p>
          <a:p>
            <a:r>
              <a:rPr lang="en-US" dirty="0"/>
              <a:t>See </a:t>
            </a:r>
            <a:r>
              <a:rPr lang="en-US" i="1" dirty="0"/>
              <a:t>UFLI Foundations </a:t>
            </a:r>
            <a:r>
              <a:rPr lang="en-US" i="0" dirty="0"/>
              <a:t>manual for more information about letter formation.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A074AC-762B-9746-B87C-BF70D76B6A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24444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8/2/22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36086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o_squar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3EA9F29-680B-FDF7-9D67-80B79047E5F8}"/>
              </a:ext>
            </a:extLst>
          </p:cNvPr>
          <p:cNvSpPr>
            <a:spLocks noGrp="1"/>
          </p:cNvSpPr>
          <p:nvPr>
            <p:ph type="dt" sz="half" idx="10"/>
          </p:nvPr>
        </p:nvSpPr>
        <p:spPr/>
        <p:txBody>
          <a:bodyPr/>
          <a:lstStyle/>
          <a:p>
            <a:fld id="{BF76293B-7FD6-2A49-801F-A90DF30EFDFD}" type="datetimeFigureOut">
              <a:rPr lang="en-US" smtClean="0"/>
              <a:t>8/2/22</a:t>
            </a:fld>
            <a:endParaRPr lang="en-US" dirty="0"/>
          </a:p>
        </p:txBody>
      </p:sp>
      <p:sp>
        <p:nvSpPr>
          <p:cNvPr id="4" name="Footer Placeholder 3">
            <a:extLst>
              <a:ext uri="{FF2B5EF4-FFF2-40B4-BE49-F238E27FC236}">
                <a16:creationId xmlns:a16="http://schemas.microsoft.com/office/drawing/2014/main" id="{D99E727A-3B5F-5C9C-BC3B-F3D69A9AE4D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E601BF9-2CBD-3ACA-A38D-4631041C9AC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A63A3DC1-C346-050C-57B0-71B7B4A2030F}"/>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FC78B93A-7FD5-375C-DF26-8B528D16EEC6}"/>
              </a:ext>
            </a:extLst>
          </p:cNvPr>
          <p:cNvPicPr>
            <a:picLocks noChangeAspect="1"/>
          </p:cNvPicPr>
          <p:nvPr userDrawn="1"/>
        </p:nvPicPr>
        <p:blipFill>
          <a:blip r:embed="rId3"/>
          <a:stretch>
            <a:fillRect/>
          </a:stretch>
        </p:blipFill>
        <p:spPr>
          <a:xfrm>
            <a:off x="8694775" y="6345444"/>
            <a:ext cx="343366" cy="365760"/>
          </a:xfrm>
          <a:prstGeom prst="rect">
            <a:avLst/>
          </a:prstGeom>
        </p:spPr>
      </p:pic>
    </p:spTree>
    <p:extLst>
      <p:ext uri="{BB962C8B-B14F-4D97-AF65-F5344CB8AC3E}">
        <p14:creationId xmlns:p14="http://schemas.microsoft.com/office/powerpoint/2010/main" val="3776978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2CD2AF-2D46-C947-B29A-40A80EE79140}"/>
              </a:ext>
            </a:extLst>
          </p:cNvPr>
          <p:cNvSpPr>
            <a:spLocks noGrp="1"/>
          </p:cNvSpPr>
          <p:nvPr>
            <p:ph type="dt" sz="half" idx="10"/>
          </p:nvPr>
        </p:nvSpPr>
        <p:spPr/>
        <p:txBody>
          <a:bodyPr/>
          <a:lstStyle/>
          <a:p>
            <a:fld id="{BF76293B-7FD6-2A49-801F-A90DF30EFDFD}" type="datetimeFigureOut">
              <a:rPr lang="en-US" smtClean="0"/>
              <a:t>8/2/22</a:t>
            </a:fld>
            <a:endParaRPr lang="en-US" dirty="0"/>
          </a:p>
        </p:txBody>
      </p:sp>
      <p:sp>
        <p:nvSpPr>
          <p:cNvPr id="4" name="Footer Placeholder 3">
            <a:extLst>
              <a:ext uri="{FF2B5EF4-FFF2-40B4-BE49-F238E27FC236}">
                <a16:creationId xmlns:a16="http://schemas.microsoft.com/office/drawing/2014/main" id="{127367F0-7D00-CFCC-2FC5-A555753EF58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C29F062-9342-A1BD-342A-0C0E58951519}"/>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FEA588C-9DC8-220A-19CC-519DF3186D14}"/>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E67E23C5-8E25-EA00-FEB1-564BEE52EE80}"/>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438164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8/2/22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992346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8/2/22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980117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8/2/22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0440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8/2/22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09025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logo_present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C905FE3-04FD-A215-32C3-948721EB0201}"/>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DA7682A-6A4C-49B5-868D-7260A2C1560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8/2/22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1AB3AFF5-E1B6-D26F-0D3D-074C782C4D7D}"/>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7605DE54-3282-EE4C-3752-F4D2D50E149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CCE1B1-4751-4057-BEBB-A535099F4E4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6FD63468-B6A7-5A43-B845-AA81A3A6A12C}"/>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D9C04C5D-871E-ADEC-53D7-9DA9F9A6A85E}"/>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0096429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new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939E604-6A08-1816-597D-0FE0E24FA360}"/>
              </a:ext>
            </a:extLst>
          </p:cNvPr>
          <p:cNvSpPr>
            <a:spLocks noGrp="1"/>
          </p:cNvSpPr>
          <p:nvPr>
            <p:ph type="dt" sz="half" idx="10"/>
          </p:nvPr>
        </p:nvSpPr>
        <p:spPr/>
        <p:txBody>
          <a:bodyPr/>
          <a:lstStyle/>
          <a:p>
            <a:fld id="{BF76293B-7FD6-2A49-801F-A90DF30EFDFD}" type="datetimeFigureOut">
              <a:rPr lang="en-US" smtClean="0"/>
              <a:t>8/2/22</a:t>
            </a:fld>
            <a:endParaRPr lang="en-US" dirty="0"/>
          </a:p>
        </p:txBody>
      </p:sp>
      <p:sp>
        <p:nvSpPr>
          <p:cNvPr id="4" name="Footer Placeholder 3">
            <a:extLst>
              <a:ext uri="{FF2B5EF4-FFF2-40B4-BE49-F238E27FC236}">
                <a16:creationId xmlns:a16="http://schemas.microsoft.com/office/drawing/2014/main" id="{D1DF94B8-0136-267C-E303-DA682C5B8BE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E914F7C-9A70-995E-2EE1-4BA50E7073AB}"/>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8" name="Picture 7">
            <a:extLst>
              <a:ext uri="{FF2B5EF4-FFF2-40B4-BE49-F238E27FC236}">
                <a16:creationId xmlns:a16="http://schemas.microsoft.com/office/drawing/2014/main" id="{0BCA8B4E-EA88-8946-729D-27C2FDC8DE1A}"/>
              </a:ext>
            </a:extLst>
          </p:cNvPr>
          <p:cNvPicPr>
            <a:picLocks noChangeAspect="1"/>
          </p:cNvPicPr>
          <p:nvPr userDrawn="1"/>
        </p:nvPicPr>
        <p:blipFill>
          <a:blip r:embed="rId2"/>
          <a:stretch>
            <a:fillRect/>
          </a:stretch>
        </p:blipFill>
        <p:spPr>
          <a:xfrm>
            <a:off x="3261617" y="112541"/>
            <a:ext cx="2620762" cy="2820739"/>
          </a:xfrm>
          <a:prstGeom prst="rect">
            <a:avLst/>
          </a:prstGeom>
        </p:spPr>
      </p:pic>
    </p:spTree>
    <p:extLst>
      <p:ext uri="{BB962C8B-B14F-4D97-AF65-F5344CB8AC3E}">
        <p14:creationId xmlns:p14="http://schemas.microsoft.com/office/powerpoint/2010/main" val="24937736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D357E17-BB0F-4611-B300-40653E77536A}" type="datetime1">
              <a:rPr lang="en-US" smtClean="0"/>
              <a:t>8/2/22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4928388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85396F-DD50-478B-A4F7-53221FAE4F8F}" type="datetime1">
              <a:rPr lang="en-US" smtClean="0"/>
              <a:t>8/2/22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4738699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8/2/22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7456060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56CD0E-5826-4F94-BBA9-C4B035190342}" type="datetime1">
              <a:rPr lang="en-US" smtClean="0"/>
              <a:t>8/2/22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6169984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16E1704-1A01-46E9-959D-1C2710B9B0E9}" type="datetime1">
              <a:rPr lang="en-US" smtClean="0"/>
              <a:t>8/2/22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37786770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F94BBB4-9290-49DE-BAC7-7B88408D4F15}" type="datetime1">
              <a:rPr lang="en-US" smtClean="0"/>
              <a:t>8/2/22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7381527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DC15ED1-46CC-491B-8974-99FCD31C2362}" type="datetime1">
              <a:rPr lang="en-US" smtClean="0"/>
              <a:t>8/2/22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25853497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886A88-8ED8-47D8-B68F-E8E639BCBFB1}" type="datetime1">
              <a:rPr lang="en-US" smtClean="0"/>
              <a:t>8/2/22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3902303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A89548E-362C-57C1-8B7B-8201A78D7681}"/>
              </a:ext>
            </a:extLst>
          </p:cNvPr>
          <p:cNvSpPr>
            <a:spLocks noGrp="1"/>
          </p:cNvSpPr>
          <p:nvPr>
            <p:ph type="dt" sz="half" idx="10"/>
          </p:nvPr>
        </p:nvSpPr>
        <p:spPr/>
        <p:txBody>
          <a:bodyPr/>
          <a:lstStyle/>
          <a:p>
            <a:fld id="{95FFD2EF-270C-4180-B7EC-3CF24CB94FAA}" type="datetime1">
              <a:rPr lang="en-US" smtClean="0"/>
              <a:t>8/2/22</a:t>
            </a:fld>
            <a:endParaRPr lang="en-US"/>
          </a:p>
        </p:txBody>
      </p:sp>
      <p:sp>
        <p:nvSpPr>
          <p:cNvPr id="4" name="Footer Placeholder 3">
            <a:extLst>
              <a:ext uri="{FF2B5EF4-FFF2-40B4-BE49-F238E27FC236}">
                <a16:creationId xmlns:a16="http://schemas.microsoft.com/office/drawing/2014/main" id="{A7D847B5-FD65-43C5-5296-F8B080A52F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0948135-21B8-23B3-0F9D-BC8FFD9ABFFB}"/>
              </a:ext>
            </a:extLst>
          </p:cNvPr>
          <p:cNvSpPr>
            <a:spLocks noGrp="1"/>
          </p:cNvSpPr>
          <p:nvPr>
            <p:ph type="sldNum" sz="quarter" idx="12"/>
          </p:nvPr>
        </p:nvSpPr>
        <p:spPr/>
        <p:txBody>
          <a:bodyPr/>
          <a:lstStyle/>
          <a:p>
            <a:fld id="{655167C9-F1F7-42B0-A0C7-EEB85B1B5977}" type="slidenum">
              <a:rPr lang="en-US" smtClean="0"/>
              <a:t>‹#›</a:t>
            </a:fld>
            <a:endParaRPr lang="en-US"/>
          </a:p>
        </p:txBody>
      </p:sp>
      <p:pic>
        <p:nvPicPr>
          <p:cNvPr id="6" name="Picture 5">
            <a:extLst>
              <a:ext uri="{FF2B5EF4-FFF2-40B4-BE49-F238E27FC236}">
                <a16:creationId xmlns:a16="http://schemas.microsoft.com/office/drawing/2014/main" id="{8407B812-81E3-5C4D-7A39-52237DF555D8}"/>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7D69E720-13F4-7A1F-F6C1-B3CE2C5578CF}"/>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5144760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574F90B-74C7-4CC8-B8CB-DF07374B1336}" type="datetime1">
              <a:rPr lang="en-US" smtClean="0"/>
              <a:t>8/2/22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27503918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D51F4FE-1B5D-4607-BECB-5DB70CA985F4}" type="datetime1">
              <a:rPr lang="en-US" smtClean="0"/>
              <a:t>8/2/22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32641230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3CE5CD-21FB-48AF-9A89-535D6826E3DE}" type="datetime1">
              <a:rPr lang="en-US" smtClean="0"/>
              <a:t>8/2/22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32884336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422325-F54F-4003-BD3F-CF83C5E4A3E6}" type="datetime1">
              <a:rPr lang="en-US" smtClean="0"/>
              <a:t>8/2/22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34656391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76293B-7FD6-2A49-801F-A90DF30EFDFD}" type="datetimeFigureOut">
              <a:rPr lang="en-US" smtClean="0"/>
              <a:t>8/2/22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87456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76293B-7FD6-2A49-801F-A90DF30EFDFD}" type="datetimeFigureOut">
              <a:rPr lang="en-US" smtClean="0"/>
              <a:t>8/2/22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429477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76293B-7FD6-2A49-801F-A90DF30EFDFD}" type="datetimeFigureOut">
              <a:rPr lang="en-US" smtClean="0"/>
              <a:t>8/2/22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70289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76293B-7FD6-2A49-801F-A90DF30EFDFD}" type="datetimeFigureOut">
              <a:rPr lang="en-US" smtClean="0"/>
              <a:t>8/2/22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605008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76293B-7FD6-2A49-801F-A90DF30EFDFD}" type="datetimeFigureOut">
              <a:rPr lang="en-US" smtClean="0"/>
              <a:t>8/2/22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724901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8/2/22</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090589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8/2/22</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6757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76293B-7FD6-2A49-801F-A90DF30EFDFD}" type="datetimeFigureOut">
              <a:rPr lang="en-US" smtClean="0"/>
              <a:t>8/2/22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081244-C620-8347-9C8C-F0DFE93F220E}" type="slidenum">
              <a:rPr lang="en-US" smtClean="0"/>
              <a:t>‹#›</a:t>
            </a:fld>
            <a:endParaRPr lang="en-US" dirty="0"/>
          </a:p>
        </p:txBody>
      </p:sp>
    </p:spTree>
    <p:extLst>
      <p:ext uri="{BB962C8B-B14F-4D97-AF65-F5344CB8AC3E}">
        <p14:creationId xmlns:p14="http://schemas.microsoft.com/office/powerpoint/2010/main" val="6535062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4" r:id="rId8"/>
    <p:sldLayoutId id="2147483672" r:id="rId9"/>
    <p:sldLayoutId id="2147483673" r:id="rId10"/>
    <p:sldLayoutId id="2147483675" r:id="rId11"/>
    <p:sldLayoutId id="2147483668" r:id="rId12"/>
    <p:sldLayoutId id="2147483669" r:id="rId13"/>
    <p:sldLayoutId id="2147483670" r:id="rId14"/>
    <p:sldLayoutId id="2147483671" r:id="rId15"/>
    <p:sldLayoutId id="2147483676" r:id="rId16"/>
    <p:sldLayoutId id="2147483690" r:id="rId17"/>
  </p:sldLayoutIdLst>
  <p:txStyles>
    <p:titleStyle>
      <a:lvl1pPr algn="l" defTabSz="914400" rtl="0" eaLnBrk="1" latinLnBrk="0" hangingPunct="1">
        <a:lnSpc>
          <a:spcPct val="90000"/>
        </a:lnSpc>
        <a:spcBef>
          <a:spcPct val="0"/>
        </a:spcBef>
        <a:buNone/>
        <a:defRPr sz="4400" b="1"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FFD2EF-270C-4180-B7EC-3CF24CB94FAA}" type="datetime1">
              <a:rPr lang="en-US" smtClean="0"/>
              <a:t>8/2/22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5167C9-F1F7-42B0-A0C7-EEB85B1B5977}" type="slidenum">
              <a:rPr lang="en-US" smtClean="0"/>
              <a:t>‹#›</a:t>
            </a:fld>
            <a:endParaRPr lang="en-US"/>
          </a:p>
        </p:txBody>
      </p:sp>
    </p:spTree>
    <p:extLst>
      <p:ext uri="{BB962C8B-B14F-4D97-AF65-F5344CB8AC3E}">
        <p14:creationId xmlns:p14="http://schemas.microsoft.com/office/powerpoint/2010/main" val="139099948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ufliteracy.or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1.png"/></Relationships>
</file>

<file path=ppt/slides/_rels/slide5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6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223614-1BDE-9CA2-E34A-8AB3F419A697}"/>
              </a:ext>
            </a:extLst>
          </p:cNvPr>
          <p:cNvSpPr txBox="1"/>
          <p:nvPr/>
        </p:nvSpPr>
        <p:spPr>
          <a:xfrm>
            <a:off x="910157" y="3132060"/>
            <a:ext cx="7323685" cy="1938528"/>
          </a:xfrm>
          <a:prstGeom prst="rect">
            <a:avLst/>
          </a:prstGeom>
          <a:noFill/>
        </p:spPr>
        <p:txBody>
          <a:bodyPr wrap="square" rtlCol="0">
            <a:noAutofit/>
          </a:bodyPr>
          <a:lstStyle/>
          <a:p>
            <a:pPr algn="ctr"/>
            <a:r>
              <a:rPr lang="en-US" sz="6000" b="1" dirty="0">
                <a:solidFill>
                  <a:srgbClr val="E05436"/>
                </a:solidFill>
                <a:latin typeface="Century Gothic" panose="020B0502020202020204" pitchFamily="34" charset="0"/>
              </a:rPr>
              <a:t>Lesson 77</a:t>
            </a:r>
          </a:p>
          <a:p>
            <a:pPr algn="ctr"/>
            <a:r>
              <a:rPr lang="en-US" sz="6000" b="1" dirty="0" err="1">
                <a:solidFill>
                  <a:srgbClr val="E05436"/>
                </a:solidFill>
                <a:latin typeface="Century Gothic" panose="020B0502020202020204" pitchFamily="34" charset="0"/>
              </a:rPr>
              <a:t>ar</a:t>
            </a:r>
            <a:r>
              <a:rPr lang="en-US" sz="6000" b="1" dirty="0">
                <a:solidFill>
                  <a:srgbClr val="E05436"/>
                </a:solidFill>
                <a:latin typeface="Century Gothic" panose="020B0502020202020204" pitchFamily="34" charset="0"/>
              </a:rPr>
              <a:t> /</a:t>
            </a:r>
            <a:r>
              <a:rPr lang="en-US" sz="6000" b="1" dirty="0" err="1">
                <a:solidFill>
                  <a:srgbClr val="E05436"/>
                </a:solidFill>
                <a:latin typeface="Century Gothic" panose="020B0502020202020204" pitchFamily="34" charset="0"/>
              </a:rPr>
              <a:t>ar</a:t>
            </a:r>
            <a:r>
              <a:rPr lang="en-US" sz="6000" b="1" dirty="0">
                <a:solidFill>
                  <a:srgbClr val="E05436"/>
                </a:solidFill>
                <a:latin typeface="Century Gothic" panose="020B0502020202020204" pitchFamily="34" charset="0"/>
              </a:rPr>
              <a:t>/</a:t>
            </a:r>
          </a:p>
        </p:txBody>
      </p:sp>
    </p:spTree>
    <p:extLst>
      <p:ext uri="{BB962C8B-B14F-4D97-AF65-F5344CB8AC3E}">
        <p14:creationId xmlns:p14="http://schemas.microsoft.com/office/powerpoint/2010/main" val="3650362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y</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705749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dge</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4639786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g</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949323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tch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436197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ch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824646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-ed</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065699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c</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753856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a</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5226677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i</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502389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o</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962194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4"/>
            <a:extLst>
              <a:ext uri="{FF2B5EF4-FFF2-40B4-BE49-F238E27FC236}">
                <a16:creationId xmlns:a16="http://schemas.microsoft.com/office/drawing/2014/main" id="{E415BF13-DE52-C26B-E6D6-EC2B1AD86881}"/>
              </a:ext>
            </a:extLst>
          </p:cNvPr>
          <p:cNvSpPr/>
          <p:nvPr/>
        </p:nvSpPr>
        <p:spPr>
          <a:xfrm>
            <a:off x="5153891" y="4384964"/>
            <a:ext cx="1704109" cy="311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491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e</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652511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u</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743608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nk</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55134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ng</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989269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ph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226819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th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393568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sh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178394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ck</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243921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8326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4514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45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0304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4442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5777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4937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7786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D993C2A-3219-B2A1-EF3F-8B09624478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3980" y="954437"/>
            <a:ext cx="3196040" cy="4242531"/>
          </a:xfrm>
          <a:prstGeom prst="rect">
            <a:avLst/>
          </a:prstGeom>
          <a:ln w="12700">
            <a:solidFill>
              <a:schemeClr val="tx1"/>
            </a:solidFill>
          </a:ln>
        </p:spPr>
      </p:pic>
    </p:spTree>
    <p:extLst>
      <p:ext uri="{BB962C8B-B14F-4D97-AF65-F5344CB8AC3E}">
        <p14:creationId xmlns:p14="http://schemas.microsoft.com/office/powerpoint/2010/main" val="39404111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10" y="1244701"/>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ar</a:t>
            </a:r>
          </a:p>
        </p:txBody>
      </p:sp>
      <p:pic>
        <p:nvPicPr>
          <p:cNvPr id="6" name="Picture 5">
            <a:extLst>
              <a:ext uri="{FF2B5EF4-FFF2-40B4-BE49-F238E27FC236}">
                <a16:creationId xmlns:a16="http://schemas.microsoft.com/office/drawing/2014/main" id="{D550D640-9EEA-24E5-5221-A27E57F210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3808" y="3661779"/>
            <a:ext cx="2036382" cy="2703162"/>
          </a:xfrm>
          <a:prstGeom prst="rect">
            <a:avLst/>
          </a:prstGeom>
          <a:ln w="12700">
            <a:solidFill>
              <a:schemeClr val="tx1"/>
            </a:solidFill>
          </a:ln>
        </p:spPr>
      </p:pic>
    </p:spTree>
    <p:extLst>
      <p:ext uri="{BB962C8B-B14F-4D97-AF65-F5344CB8AC3E}">
        <p14:creationId xmlns:p14="http://schemas.microsoft.com/office/powerpoint/2010/main" val="2085754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bark</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part</a:t>
            </a:r>
          </a:p>
        </p:txBody>
      </p:sp>
      <p:sp>
        <p:nvSpPr>
          <p:cNvPr id="5" name="TextBox 4">
            <a:extLst>
              <a:ext uri="{FF2B5EF4-FFF2-40B4-BE49-F238E27FC236}">
                <a16:creationId xmlns:a16="http://schemas.microsoft.com/office/drawing/2014/main" id="{A9812412-8FDF-0350-BD46-DA80EC0DC347}"/>
              </a:ext>
            </a:extLst>
          </p:cNvPr>
          <p:cNvSpPr txBox="1">
            <a:spLocks noChangeArrowheads="1"/>
          </p:cNvSpPr>
          <p:nvPr/>
        </p:nvSpPr>
        <p:spPr bwMode="auto">
          <a:xfrm>
            <a:off x="3548517" y="33412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ar</a:t>
            </a:r>
          </a:p>
        </p:txBody>
      </p:sp>
    </p:spTree>
    <p:extLst>
      <p:ext uri="{BB962C8B-B14F-4D97-AF65-F5344CB8AC3E}">
        <p14:creationId xmlns:p14="http://schemas.microsoft.com/office/powerpoint/2010/main" val="2464135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far</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star</a:t>
            </a:r>
          </a:p>
        </p:txBody>
      </p:sp>
      <p:sp>
        <p:nvSpPr>
          <p:cNvPr id="6" name="TextBox 5">
            <a:extLst>
              <a:ext uri="{FF2B5EF4-FFF2-40B4-BE49-F238E27FC236}">
                <a16:creationId xmlns:a16="http://schemas.microsoft.com/office/drawing/2014/main" id="{870FC3E1-CE08-AEC5-971A-1E4239115F5D}"/>
              </a:ext>
            </a:extLst>
          </p:cNvPr>
          <p:cNvSpPr txBox="1">
            <a:spLocks noChangeArrowheads="1"/>
          </p:cNvSpPr>
          <p:nvPr/>
        </p:nvSpPr>
        <p:spPr bwMode="auto">
          <a:xfrm>
            <a:off x="6030811" y="333507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ar</a:t>
            </a:r>
          </a:p>
        </p:txBody>
      </p:sp>
    </p:spTree>
    <p:extLst>
      <p:ext uri="{BB962C8B-B14F-4D97-AF65-F5344CB8AC3E}">
        <p14:creationId xmlns:p14="http://schemas.microsoft.com/office/powerpoint/2010/main" val="1973375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art</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arm</a:t>
            </a:r>
          </a:p>
        </p:txBody>
      </p:sp>
      <p:sp>
        <p:nvSpPr>
          <p:cNvPr id="4" name="TextBox 3">
            <a:extLst>
              <a:ext uri="{FF2B5EF4-FFF2-40B4-BE49-F238E27FC236}">
                <a16:creationId xmlns:a16="http://schemas.microsoft.com/office/drawing/2014/main" id="{992BBE0E-3B96-EEE0-2730-95DF3446B81C}"/>
              </a:ext>
            </a:extLst>
          </p:cNvPr>
          <p:cNvSpPr txBox="1">
            <a:spLocks noChangeArrowheads="1"/>
          </p:cNvSpPr>
          <p:nvPr/>
        </p:nvSpPr>
        <p:spPr bwMode="auto">
          <a:xfrm>
            <a:off x="1200814" y="33614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ar</a:t>
            </a:r>
          </a:p>
        </p:txBody>
      </p:sp>
    </p:spTree>
    <p:extLst>
      <p:ext uri="{BB962C8B-B14F-4D97-AF65-F5344CB8AC3E}">
        <p14:creationId xmlns:p14="http://schemas.microsoft.com/office/powerpoint/2010/main" val="3716407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571399-AB89-8F63-767C-066045B9215B}"/>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77</a:t>
            </a:r>
          </a:p>
          <a:p>
            <a:pPr algn="ctr"/>
            <a:r>
              <a:rPr lang="en-US" sz="4800" b="1" dirty="0" err="1">
                <a:solidFill>
                  <a:srgbClr val="E05436"/>
                </a:solidFill>
                <a:latin typeface="Century Gothic" panose="020B0502020202020204" pitchFamily="34" charset="0"/>
              </a:rPr>
              <a:t>ar</a:t>
            </a:r>
            <a:r>
              <a:rPr lang="en-US" sz="4800" b="1" dirty="0">
                <a:solidFill>
                  <a:srgbClr val="E05436"/>
                </a:solidFill>
                <a:latin typeface="Century Gothic" panose="020B0502020202020204" pitchFamily="34" charset="0"/>
              </a:rPr>
              <a:t> /</a:t>
            </a:r>
            <a:r>
              <a:rPr lang="en-US" sz="4800" b="1" dirty="0" err="1">
                <a:solidFill>
                  <a:srgbClr val="E05436"/>
                </a:solidFill>
                <a:latin typeface="Century Gothic" panose="020B0502020202020204" pitchFamily="34" charset="0"/>
              </a:rPr>
              <a:t>ar</a:t>
            </a:r>
            <a:r>
              <a:rPr lang="en-US" sz="4800" b="1" dirty="0">
                <a:solidFill>
                  <a:srgbClr val="E05436"/>
                </a:solidFill>
                <a:latin typeface="Century Gothic" panose="020B0502020202020204" pitchFamily="34" charset="0"/>
              </a:rPr>
              <a:t>/</a:t>
            </a:r>
          </a:p>
        </p:txBody>
      </p:sp>
    </p:spTree>
    <p:extLst>
      <p:ext uri="{BB962C8B-B14F-4D97-AF65-F5344CB8AC3E}">
        <p14:creationId xmlns:p14="http://schemas.microsoft.com/office/powerpoint/2010/main" val="37636425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C11646-3BEE-C75E-3B79-5191E71028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6831" y="793073"/>
            <a:ext cx="2769021" cy="3675692"/>
          </a:xfrm>
          <a:prstGeom prst="rect">
            <a:avLst/>
          </a:prstGeom>
          <a:ln w="12700">
            <a:solidFill>
              <a:schemeClr val="tx1"/>
            </a:solidFill>
          </a:ln>
        </p:spPr>
      </p:pic>
      <p:sp>
        <p:nvSpPr>
          <p:cNvPr id="3" name="TextBox 2">
            <a:extLst>
              <a:ext uri="{FF2B5EF4-FFF2-40B4-BE49-F238E27FC236}">
                <a16:creationId xmlns:a16="http://schemas.microsoft.com/office/drawing/2014/main" id="{66006C68-3D3C-4E38-F89D-5F80E59E5F1A}"/>
              </a:ext>
            </a:extLst>
          </p:cNvPr>
          <p:cNvSpPr txBox="1"/>
          <p:nvPr/>
        </p:nvSpPr>
        <p:spPr>
          <a:xfrm>
            <a:off x="3183634" y="4472544"/>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ar</a:t>
            </a:r>
          </a:p>
        </p:txBody>
      </p:sp>
    </p:spTree>
    <p:extLst>
      <p:ext uri="{BB962C8B-B14F-4D97-AF65-F5344CB8AC3E}">
        <p14:creationId xmlns:p14="http://schemas.microsoft.com/office/powerpoint/2010/main" val="2984425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20343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39;p35">
            <a:extLst>
              <a:ext uri="{FF2B5EF4-FFF2-40B4-BE49-F238E27FC236}">
                <a16:creationId xmlns:a16="http://schemas.microsoft.com/office/drawing/2014/main" id="{FB3F58DD-6B13-4DD8-C629-7DADF01FD50E}"/>
              </a:ext>
            </a:extLst>
          </p:cNvPr>
          <p:cNvSpPr txBox="1"/>
          <p:nvPr/>
        </p:nvSpPr>
        <p:spPr>
          <a:xfrm>
            <a:off x="1269008" y="1739541"/>
            <a:ext cx="6605984" cy="1818306"/>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115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part</a:t>
            </a:r>
            <a:endParaRPr kumimoji="0" sz="5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39;p35">
            <a:extLst>
              <a:ext uri="{FF2B5EF4-FFF2-40B4-BE49-F238E27FC236}">
                <a16:creationId xmlns:a16="http://schemas.microsoft.com/office/drawing/2014/main" id="{837E1154-8043-31CF-B6BE-74D3F8A35A0C}"/>
              </a:ext>
            </a:extLst>
          </p:cNvPr>
          <p:cNvSpPr txBox="1"/>
          <p:nvPr/>
        </p:nvSpPr>
        <p:spPr>
          <a:xfrm>
            <a:off x="1269008" y="3870370"/>
            <a:ext cx="6605984" cy="1818306"/>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115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start</a:t>
            </a:r>
            <a:endParaRPr kumimoji="0" sz="5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433419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298174" y="1799349"/>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far</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4806440" y="1799349"/>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car</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298174" y="3417785"/>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hard</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4806442" y="3417785"/>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star</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Google Shape;653;p36">
            <a:extLst>
              <a:ext uri="{FF2B5EF4-FFF2-40B4-BE49-F238E27FC236}">
                <a16:creationId xmlns:a16="http://schemas.microsoft.com/office/drawing/2014/main" id="{6963211D-4106-ED38-C04A-30891E4840FF}"/>
              </a:ext>
            </a:extLst>
          </p:cNvPr>
          <p:cNvSpPr txBox="1"/>
          <p:nvPr/>
        </p:nvSpPr>
        <p:spPr>
          <a:xfrm>
            <a:off x="298174" y="5015933"/>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dark</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 name="Google Shape;654;p36">
            <a:extLst>
              <a:ext uri="{FF2B5EF4-FFF2-40B4-BE49-F238E27FC236}">
                <a16:creationId xmlns:a16="http://schemas.microsoft.com/office/drawing/2014/main" id="{6DC350A5-3BF4-9FCF-7461-8461EA765BBA}"/>
              </a:ext>
            </a:extLst>
          </p:cNvPr>
          <p:cNvSpPr txBox="1"/>
          <p:nvPr/>
        </p:nvSpPr>
        <p:spPr>
          <a:xfrm>
            <a:off x="4806441" y="5015933"/>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park</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584355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17993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large</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34177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marble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3;p36">
            <a:extLst>
              <a:ext uri="{FF2B5EF4-FFF2-40B4-BE49-F238E27FC236}">
                <a16:creationId xmlns:a16="http://schemas.microsoft.com/office/drawing/2014/main" id="{E73C6DBC-D76F-4F31-2B0C-8DE49B0E5A1A}"/>
              </a:ext>
            </a:extLst>
          </p:cNvPr>
          <p:cNvSpPr txBox="1"/>
          <p:nvPr/>
        </p:nvSpPr>
        <p:spPr>
          <a:xfrm>
            <a:off x="0" y="501593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target</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09712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5811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2722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06929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E5202857-DDDA-C2CD-3AFE-C2B2A89CFBD1}"/>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241765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2CA483-BA5C-CFD7-30A6-9508DF92F49D}"/>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77</a:t>
            </a:r>
          </a:p>
          <a:p>
            <a:pPr algn="ctr"/>
            <a:r>
              <a:rPr lang="en-US" sz="4800" b="1" dirty="0" err="1">
                <a:solidFill>
                  <a:srgbClr val="E05436"/>
                </a:solidFill>
                <a:latin typeface="Century Gothic" panose="020B0502020202020204" pitchFamily="34" charset="0"/>
              </a:rPr>
              <a:t>ar</a:t>
            </a:r>
            <a:r>
              <a:rPr lang="en-US" sz="4800" b="1" dirty="0">
                <a:solidFill>
                  <a:srgbClr val="E05436"/>
                </a:solidFill>
                <a:latin typeface="Century Gothic" panose="020B0502020202020204" pitchFamily="34" charset="0"/>
              </a:rPr>
              <a:t> /</a:t>
            </a:r>
            <a:r>
              <a:rPr lang="en-US" sz="4800" b="1" dirty="0" err="1">
                <a:solidFill>
                  <a:srgbClr val="E05436"/>
                </a:solidFill>
                <a:latin typeface="Century Gothic" panose="020B0502020202020204" pitchFamily="34" charset="0"/>
              </a:rPr>
              <a:t>ar</a:t>
            </a:r>
            <a:r>
              <a:rPr lang="en-US" sz="4800" b="1" dirty="0">
                <a:solidFill>
                  <a:srgbClr val="E05436"/>
                </a:solidFill>
                <a:latin typeface="Century Gothic" panose="020B0502020202020204" pitchFamily="34" charset="0"/>
              </a:rPr>
              <a:t>/</a:t>
            </a:r>
          </a:p>
        </p:txBody>
      </p:sp>
    </p:spTree>
    <p:extLst>
      <p:ext uri="{BB962C8B-B14F-4D97-AF65-F5344CB8AC3E}">
        <p14:creationId xmlns:p14="http://schemas.microsoft.com/office/powerpoint/2010/main" val="14214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5880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4265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New Concept Review</a:t>
            </a:r>
            <a:endParaRPr dirty="0">
              <a:solidFill>
                <a:srgbClr val="2C629F"/>
              </a:solidFill>
            </a:endParaRPr>
          </a:p>
        </p:txBody>
      </p:sp>
      <p:pic>
        <p:nvPicPr>
          <p:cNvPr id="4" name="Picture 3">
            <a:extLst>
              <a:ext uri="{FF2B5EF4-FFF2-40B4-BE49-F238E27FC236}">
                <a16:creationId xmlns:a16="http://schemas.microsoft.com/office/drawing/2014/main" id="{936B3518-BD25-0F59-C8A4-C02F8E5DC29B}"/>
              </a:ext>
            </a:extLst>
          </p:cNvPr>
          <p:cNvPicPr>
            <a:picLocks noChangeAspect="1"/>
          </p:cNvPicPr>
          <p:nvPr/>
        </p:nvPicPr>
        <p:blipFill rotWithShape="1">
          <a:blip r:embed="rId4"/>
          <a:srcRect l="9061" r="20038"/>
          <a:stretch/>
        </p:blipFill>
        <p:spPr>
          <a:xfrm>
            <a:off x="2916382" y="1778000"/>
            <a:ext cx="3311236" cy="3302000"/>
          </a:xfrm>
          <a:prstGeom prst="rect">
            <a:avLst/>
          </a:prstGeom>
        </p:spPr>
      </p:pic>
      <p:pic>
        <p:nvPicPr>
          <p:cNvPr id="5" name="Picture 4">
            <a:extLst>
              <a:ext uri="{FF2B5EF4-FFF2-40B4-BE49-F238E27FC236}">
                <a16:creationId xmlns:a16="http://schemas.microsoft.com/office/drawing/2014/main" id="{EE0E0542-C59E-16A6-F7EF-888F18661F7F}"/>
              </a:ext>
            </a:extLst>
          </p:cNvPr>
          <p:cNvPicPr>
            <a:picLocks noChangeAspect="1"/>
          </p:cNvPicPr>
          <p:nvPr/>
        </p:nvPicPr>
        <p:blipFill>
          <a:blip r:embed="rId5"/>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6314934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10" y="1244701"/>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ar</a:t>
            </a:r>
          </a:p>
        </p:txBody>
      </p:sp>
      <p:pic>
        <p:nvPicPr>
          <p:cNvPr id="6" name="Picture 5">
            <a:extLst>
              <a:ext uri="{FF2B5EF4-FFF2-40B4-BE49-F238E27FC236}">
                <a16:creationId xmlns:a16="http://schemas.microsoft.com/office/drawing/2014/main" id="{D550D640-9EEA-24E5-5221-A27E57F210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3808" y="3661779"/>
            <a:ext cx="2036382" cy="2703162"/>
          </a:xfrm>
          <a:prstGeom prst="rect">
            <a:avLst/>
          </a:prstGeom>
          <a:ln w="12700">
            <a:solidFill>
              <a:schemeClr val="tx1"/>
            </a:solidFill>
          </a:ln>
        </p:spPr>
      </p:pic>
    </p:spTree>
    <p:extLst>
      <p:ext uri="{BB962C8B-B14F-4D97-AF65-F5344CB8AC3E}">
        <p14:creationId xmlns:p14="http://schemas.microsoft.com/office/powerpoint/2010/main" val="3514430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bark</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part</a:t>
            </a:r>
          </a:p>
        </p:txBody>
      </p:sp>
      <p:sp>
        <p:nvSpPr>
          <p:cNvPr id="5" name="TextBox 4">
            <a:extLst>
              <a:ext uri="{FF2B5EF4-FFF2-40B4-BE49-F238E27FC236}">
                <a16:creationId xmlns:a16="http://schemas.microsoft.com/office/drawing/2014/main" id="{A9812412-8FDF-0350-BD46-DA80EC0DC347}"/>
              </a:ext>
            </a:extLst>
          </p:cNvPr>
          <p:cNvSpPr txBox="1">
            <a:spLocks noChangeArrowheads="1"/>
          </p:cNvSpPr>
          <p:nvPr/>
        </p:nvSpPr>
        <p:spPr bwMode="auto">
          <a:xfrm>
            <a:off x="3548517" y="33412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ar</a:t>
            </a:r>
          </a:p>
        </p:txBody>
      </p:sp>
    </p:spTree>
    <p:extLst>
      <p:ext uri="{BB962C8B-B14F-4D97-AF65-F5344CB8AC3E}">
        <p14:creationId xmlns:p14="http://schemas.microsoft.com/office/powerpoint/2010/main" val="64138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far</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star</a:t>
            </a:r>
          </a:p>
        </p:txBody>
      </p:sp>
      <p:sp>
        <p:nvSpPr>
          <p:cNvPr id="6" name="TextBox 5">
            <a:extLst>
              <a:ext uri="{FF2B5EF4-FFF2-40B4-BE49-F238E27FC236}">
                <a16:creationId xmlns:a16="http://schemas.microsoft.com/office/drawing/2014/main" id="{870FC3E1-CE08-AEC5-971A-1E4239115F5D}"/>
              </a:ext>
            </a:extLst>
          </p:cNvPr>
          <p:cNvSpPr txBox="1">
            <a:spLocks noChangeArrowheads="1"/>
          </p:cNvSpPr>
          <p:nvPr/>
        </p:nvSpPr>
        <p:spPr bwMode="auto">
          <a:xfrm>
            <a:off x="6030811" y="333507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ar</a:t>
            </a:r>
          </a:p>
        </p:txBody>
      </p:sp>
    </p:spTree>
    <p:extLst>
      <p:ext uri="{BB962C8B-B14F-4D97-AF65-F5344CB8AC3E}">
        <p14:creationId xmlns:p14="http://schemas.microsoft.com/office/powerpoint/2010/main" val="3112040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art</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arm</a:t>
            </a:r>
          </a:p>
        </p:txBody>
      </p:sp>
      <p:sp>
        <p:nvSpPr>
          <p:cNvPr id="4" name="TextBox 3">
            <a:extLst>
              <a:ext uri="{FF2B5EF4-FFF2-40B4-BE49-F238E27FC236}">
                <a16:creationId xmlns:a16="http://schemas.microsoft.com/office/drawing/2014/main" id="{992BBE0E-3B96-EEE0-2730-95DF3446B81C}"/>
              </a:ext>
            </a:extLst>
          </p:cNvPr>
          <p:cNvSpPr txBox="1">
            <a:spLocks noChangeArrowheads="1"/>
          </p:cNvSpPr>
          <p:nvPr/>
        </p:nvSpPr>
        <p:spPr bwMode="auto">
          <a:xfrm>
            <a:off x="1200814" y="33614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ar</a:t>
            </a:r>
          </a:p>
        </p:txBody>
      </p:sp>
    </p:spTree>
    <p:extLst>
      <p:ext uri="{BB962C8B-B14F-4D97-AF65-F5344CB8AC3E}">
        <p14:creationId xmlns:p14="http://schemas.microsoft.com/office/powerpoint/2010/main" val="596771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C11646-3BEE-C75E-3B79-5191E71028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6831" y="793073"/>
            <a:ext cx="2769021" cy="3675692"/>
          </a:xfrm>
          <a:prstGeom prst="rect">
            <a:avLst/>
          </a:prstGeom>
          <a:ln w="12700">
            <a:solidFill>
              <a:schemeClr val="tx1"/>
            </a:solidFill>
          </a:ln>
        </p:spPr>
      </p:pic>
      <p:sp>
        <p:nvSpPr>
          <p:cNvPr id="3" name="TextBox 2">
            <a:extLst>
              <a:ext uri="{FF2B5EF4-FFF2-40B4-BE49-F238E27FC236}">
                <a16:creationId xmlns:a16="http://schemas.microsoft.com/office/drawing/2014/main" id="{66006C68-3D3C-4E38-F89D-5F80E59E5F1A}"/>
              </a:ext>
            </a:extLst>
          </p:cNvPr>
          <p:cNvSpPr txBox="1"/>
          <p:nvPr/>
        </p:nvSpPr>
        <p:spPr>
          <a:xfrm>
            <a:off x="3183634" y="4472544"/>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ar</a:t>
            </a:r>
          </a:p>
        </p:txBody>
      </p:sp>
    </p:spTree>
    <p:extLst>
      <p:ext uri="{BB962C8B-B14F-4D97-AF65-F5344CB8AC3E}">
        <p14:creationId xmlns:p14="http://schemas.microsoft.com/office/powerpoint/2010/main" val="3385056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706582" y="1948974"/>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1200" cap="none" spc="0" normalizeH="0" baseline="0" noProof="0" dirty="0">
                <a:ln>
                  <a:noFill/>
                </a:ln>
                <a:solidFill>
                  <a:prstClr val="black"/>
                </a:solidFill>
                <a:effectLst/>
                <a:uLnTx/>
                <a:uFillTx/>
                <a:latin typeface="Century Gothic"/>
                <a:ea typeface="+mn-ea"/>
                <a:cs typeface="+mn-cs"/>
                <a:sym typeface="Century Gothic"/>
              </a:rPr>
              <a:t>car</a:t>
            </a:r>
            <a:endParaRPr kumimoji="0"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5214848" y="1948974"/>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hard</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706582" y="3949793"/>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large</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5214850" y="3949793"/>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start</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830610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328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45247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6030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8409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602863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34045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four</a:t>
            </a:r>
            <a:endParaRPr kumimoji="0" lang="en-US" sz="1800" b="0" i="0" u="none" strike="noStrike" kern="1200" cap="none" spc="300" normalizeH="0" baseline="0" noProof="0">
              <a:ln>
                <a:noFill/>
              </a:ln>
              <a:solidFill>
                <a:prstClr val="black"/>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4AF847E3-A911-4C0F-B6A2-9334BB260FA4}"/>
              </a:ext>
            </a:extLst>
          </p:cNvPr>
          <p:cNvSpPr/>
          <p:nvPr/>
        </p:nvSpPr>
        <p:spPr>
          <a:xfrm>
            <a:off x="3085181"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DFC5249E-66FC-BF46-8646-18CD976588D8}"/>
              </a:ext>
            </a:extLst>
          </p:cNvPr>
          <p:cNvSpPr/>
          <p:nvPr/>
        </p:nvSpPr>
        <p:spPr>
          <a:xfrm>
            <a:off x="4497927" y="4066512"/>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4ED2BAAA-A045-2A4A-840E-CF392F089A22}"/>
              </a:ext>
            </a:extLst>
          </p:cNvPr>
          <p:cNvCxnSpPr>
            <a:cxnSpLocks/>
          </p:cNvCxnSpPr>
          <p:nvPr/>
        </p:nvCxnSpPr>
        <p:spPr>
          <a:xfrm>
            <a:off x="3884444" y="3866061"/>
            <a:ext cx="1996401"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2D55AA5B-E531-6E93-4046-B592C9D8076E}"/>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786869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fourth</a:t>
            </a:r>
            <a:endParaRPr kumimoji="0" lang="en-US" sz="1800" b="0" i="0" u="none" strike="noStrike" kern="1200" cap="none" spc="300" normalizeH="0" baseline="0" noProof="0">
              <a:ln>
                <a:noFill/>
              </a:ln>
              <a:solidFill>
                <a:prstClr val="black"/>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4AF847E3-A911-4C0F-B6A2-9334BB260FA4}"/>
              </a:ext>
            </a:extLst>
          </p:cNvPr>
          <p:cNvSpPr/>
          <p:nvPr/>
        </p:nvSpPr>
        <p:spPr>
          <a:xfrm>
            <a:off x="2401119" y="4066512"/>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8849F40-F6F3-4432-ABF7-AF66245DA948}"/>
              </a:ext>
            </a:extLst>
          </p:cNvPr>
          <p:cNvSpPr/>
          <p:nvPr/>
        </p:nvSpPr>
        <p:spPr>
          <a:xfrm>
            <a:off x="5641893" y="4066512"/>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eart 7">
            <a:extLst>
              <a:ext uri="{FF2B5EF4-FFF2-40B4-BE49-F238E27FC236}">
                <a16:creationId xmlns:a16="http://schemas.microsoft.com/office/drawing/2014/main" id="{DA6381A7-59EE-3440-B9D5-2D4752803F84}"/>
              </a:ext>
            </a:extLst>
          </p:cNvPr>
          <p:cNvSpPr/>
          <p:nvPr/>
        </p:nvSpPr>
        <p:spPr>
          <a:xfrm>
            <a:off x="3852469" y="4066512"/>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E3F4870B-25A4-D345-A3AF-ABE82318BAC5}"/>
              </a:ext>
            </a:extLst>
          </p:cNvPr>
          <p:cNvCxnSpPr>
            <a:cxnSpLocks/>
          </p:cNvCxnSpPr>
          <p:nvPr/>
        </p:nvCxnSpPr>
        <p:spPr>
          <a:xfrm>
            <a:off x="3238986" y="3866061"/>
            <a:ext cx="1996401"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435676FA-BE4B-BE35-93D9-8FB10DFA1DEF}"/>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411497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forty</a:t>
            </a:r>
            <a:endParaRPr kumimoji="0" lang="en-US" sz="1800" b="0" i="0" u="none" strike="noStrike" kern="1200" cap="none" spc="300" normalizeH="0" baseline="0" noProof="0">
              <a:ln>
                <a:noFill/>
              </a:ln>
              <a:solidFill>
                <a:prstClr val="black"/>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4AF847E3-A911-4C0F-B6A2-9334BB260FA4}"/>
              </a:ext>
            </a:extLst>
          </p:cNvPr>
          <p:cNvSpPr/>
          <p:nvPr/>
        </p:nvSpPr>
        <p:spPr>
          <a:xfrm>
            <a:off x="2871054" y="402637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06F9B786-CB52-4C8B-8CDB-10E30D80FC09}"/>
              </a:ext>
            </a:extLst>
          </p:cNvPr>
          <p:cNvSpPr/>
          <p:nvPr/>
        </p:nvSpPr>
        <p:spPr>
          <a:xfrm>
            <a:off x="3893564" y="402637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5EC4D8D6-3304-C340-8678-7A3194787202}"/>
              </a:ext>
            </a:extLst>
          </p:cNvPr>
          <p:cNvSpPr/>
          <p:nvPr/>
        </p:nvSpPr>
        <p:spPr>
          <a:xfrm>
            <a:off x="4891014" y="402637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FBA1CFB0-8D73-2345-A613-44F545D2BF86}"/>
              </a:ext>
            </a:extLst>
          </p:cNvPr>
          <p:cNvSpPr/>
          <p:nvPr/>
        </p:nvSpPr>
        <p:spPr>
          <a:xfrm>
            <a:off x="5632868" y="402637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8BA4A79F-537C-CB22-9026-6DB52FC7CA7C}"/>
              </a:ext>
            </a:extLst>
          </p:cNvPr>
          <p:cNvCxnSpPr>
            <a:cxnSpLocks/>
          </p:cNvCxnSpPr>
          <p:nvPr/>
        </p:nvCxnSpPr>
        <p:spPr>
          <a:xfrm>
            <a:off x="3732552" y="3824401"/>
            <a:ext cx="940704"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1F5FDBF5-BA6B-99EB-91B6-2E9A95EB53E6}"/>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954747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people</a:t>
            </a:r>
            <a:endParaRPr kumimoji="0" lang="en-US" sz="1800" b="0" i="0" u="none" strike="noStrike" kern="1200" cap="none" spc="300" normalizeH="0" baseline="0" noProof="0">
              <a:ln>
                <a:noFill/>
              </a:ln>
              <a:solidFill>
                <a:prstClr val="black"/>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4AF847E3-A911-4C0F-B6A2-9334BB260FA4}"/>
              </a:ext>
            </a:extLst>
          </p:cNvPr>
          <p:cNvSpPr/>
          <p:nvPr/>
        </p:nvSpPr>
        <p:spPr>
          <a:xfrm>
            <a:off x="2171670" y="4062051"/>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5BEA8949-E27F-4354-B20D-0AD1A9977CA7}"/>
              </a:ext>
            </a:extLst>
          </p:cNvPr>
          <p:cNvSpPr/>
          <p:nvPr/>
        </p:nvSpPr>
        <p:spPr>
          <a:xfrm>
            <a:off x="5170227"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40E7C2F4-6F81-E746-B1AB-3FC8F9A9D638}"/>
              </a:ext>
            </a:extLst>
          </p:cNvPr>
          <p:cNvSpPr/>
          <p:nvPr/>
        </p:nvSpPr>
        <p:spPr>
          <a:xfrm>
            <a:off x="3522911" y="4066512"/>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B7752EB9-F0B3-9141-830D-C71870F605F2}"/>
              </a:ext>
            </a:extLst>
          </p:cNvPr>
          <p:cNvSpPr/>
          <p:nvPr/>
        </p:nvSpPr>
        <p:spPr>
          <a:xfrm>
            <a:off x="6268137"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id="{9261C66A-511F-4746-B6DA-30410E4A347F}"/>
              </a:ext>
            </a:extLst>
          </p:cNvPr>
          <p:cNvCxnSpPr>
            <a:cxnSpLocks/>
          </p:cNvCxnSpPr>
          <p:nvPr/>
        </p:nvCxnSpPr>
        <p:spPr>
          <a:xfrm>
            <a:off x="3105117" y="3929332"/>
            <a:ext cx="1605022"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5DB3179-5F69-288C-E673-C15551B063FA}"/>
              </a:ext>
            </a:extLst>
          </p:cNvPr>
          <p:cNvCxnSpPr>
            <a:cxnSpLocks/>
          </p:cNvCxnSpPr>
          <p:nvPr/>
        </p:nvCxnSpPr>
        <p:spPr>
          <a:xfrm>
            <a:off x="5996066" y="3929332"/>
            <a:ext cx="1184222"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BCA2BD02-333C-61C2-AC7C-101CBA8C11DE}"/>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971724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79520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2496268"/>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Teach</a:t>
            </a:r>
            <a:endParaRPr dirty="0">
              <a:solidFill>
                <a:srgbClr val="2C629F"/>
              </a:solidFill>
            </a:endParaRPr>
          </a:p>
        </p:txBody>
      </p:sp>
      <p:pic>
        <p:nvPicPr>
          <p:cNvPr id="5" name="Picture 4">
            <a:extLst>
              <a:ext uri="{FF2B5EF4-FFF2-40B4-BE49-F238E27FC236}">
                <a16:creationId xmlns:a16="http://schemas.microsoft.com/office/drawing/2014/main" id="{34C89B1E-FB5F-680D-EC17-1541E17E7F81}"/>
              </a:ext>
            </a:extLst>
          </p:cNvPr>
          <p:cNvPicPr>
            <a:picLocks noChangeAspect="1"/>
          </p:cNvPicPr>
          <p:nvPr/>
        </p:nvPicPr>
        <p:blipFill>
          <a:blip r:embed="rId4"/>
          <a:stretch>
            <a:fillRect/>
          </a:stretch>
        </p:blipFill>
        <p:spPr>
          <a:xfrm>
            <a:off x="8700870" y="6361587"/>
            <a:ext cx="341376" cy="365760"/>
          </a:xfrm>
          <a:prstGeom prst="rect">
            <a:avLst/>
          </a:prstGeom>
        </p:spPr>
      </p:pic>
      <p:sp>
        <p:nvSpPr>
          <p:cNvPr id="6" name="Star: 5 Points 8">
            <a:extLst>
              <a:ext uri="{FF2B5EF4-FFF2-40B4-BE49-F238E27FC236}">
                <a16:creationId xmlns:a16="http://schemas.microsoft.com/office/drawing/2014/main" id="{D4F75F7B-5E00-C297-A79A-332F35729540}"/>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57783000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pretty</a:t>
            </a:r>
            <a:endParaRPr kumimoji="0" lang="en-US" sz="1800" b="0" i="0" u="none" strike="noStrike" kern="1200" cap="none" spc="300" normalizeH="0" baseline="0" noProof="0">
              <a:ln>
                <a:noFill/>
              </a:ln>
              <a:solidFill>
                <a:prstClr val="black"/>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4AF847E3-A911-4C0F-B6A2-9334BB260FA4}"/>
              </a:ext>
            </a:extLst>
          </p:cNvPr>
          <p:cNvSpPr/>
          <p:nvPr/>
        </p:nvSpPr>
        <p:spPr>
          <a:xfrm>
            <a:off x="2408856" y="4068793"/>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6F458D82-F83D-4F95-9A94-BB5F05617CA1}"/>
              </a:ext>
            </a:extLst>
          </p:cNvPr>
          <p:cNvSpPr/>
          <p:nvPr/>
        </p:nvSpPr>
        <p:spPr>
          <a:xfrm>
            <a:off x="5132215" y="4068793"/>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7AC3A8D4-F5CF-4545-81A0-71BEFE4C7119}"/>
              </a:ext>
            </a:extLst>
          </p:cNvPr>
          <p:cNvSpPr/>
          <p:nvPr/>
        </p:nvSpPr>
        <p:spPr>
          <a:xfrm>
            <a:off x="3342216" y="4068793"/>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eart 13">
            <a:extLst>
              <a:ext uri="{FF2B5EF4-FFF2-40B4-BE49-F238E27FC236}">
                <a16:creationId xmlns:a16="http://schemas.microsoft.com/office/drawing/2014/main" id="{3B28BC4C-4787-0F4D-B376-3955A63A0E40}"/>
              </a:ext>
            </a:extLst>
          </p:cNvPr>
          <p:cNvSpPr/>
          <p:nvPr/>
        </p:nvSpPr>
        <p:spPr>
          <a:xfrm>
            <a:off x="4154324" y="4073254"/>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A807096B-EE54-DB46-B2BE-D047FE4E13AE}"/>
              </a:ext>
            </a:extLst>
          </p:cNvPr>
          <p:cNvSpPr/>
          <p:nvPr/>
        </p:nvSpPr>
        <p:spPr>
          <a:xfrm>
            <a:off x="5938286" y="4068793"/>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1077DC80-F669-CB9C-436C-2640AC72508D}"/>
              </a:ext>
            </a:extLst>
          </p:cNvPr>
          <p:cNvCxnSpPr>
            <a:cxnSpLocks/>
          </p:cNvCxnSpPr>
          <p:nvPr/>
        </p:nvCxnSpPr>
        <p:spPr>
          <a:xfrm>
            <a:off x="5065576" y="3861876"/>
            <a:ext cx="736699"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F68FA77E-7CB1-5DFF-1E7C-04F56C1652E1}"/>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Star: 5 Points 8">
            <a:extLst>
              <a:ext uri="{FF2B5EF4-FFF2-40B4-BE49-F238E27FC236}">
                <a16:creationId xmlns:a16="http://schemas.microsoft.com/office/drawing/2014/main" id="{47DF6385-6F3F-39C3-15CF-F171448CFF51}"/>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29419085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7211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461548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31652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13094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Bart makes a pretty card in art class.</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8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My dog loves going on car rides to the park.</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5615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The cat was playing with some yarn in the backyard.</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7117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498985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374698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defTabSz="457200" rtl="0" eaLnBrk="1" fontAlgn="auto" latinLnBrk="0" hangingPunct="1">
              <a:lnSpc>
                <a:spcPct val="90000"/>
              </a:lnSpc>
              <a:spcBef>
                <a:spcPts val="0"/>
              </a:spcBef>
              <a:spcAft>
                <a:spcPts val="0"/>
              </a:spcAft>
              <a:buClr>
                <a:srgbClr val="22409C"/>
              </a:buClr>
              <a:buSzPts val="5400"/>
              <a:buFont typeface="Century Gothic"/>
              <a:buNone/>
              <a:tabLst/>
              <a:defRPr/>
            </a:pP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The Garden</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478346" y="15190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Omar loves to be in his garden on his farm. While it is still dark, he drags his old cart across the yard to the barn. He fills the cart with plants for the garden. When he gets to the garden, he looks at the plants one by one.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61652047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Then he finds them all the best place to live. He finds big spaces for the large plants. He finds shade for the plants that do not like the harsh sun. He gives them all just what they want and makes them look so pretty.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3954565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8386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When Omar is done, he brings the cart back to the barn. Then he sits on his deck and looks at his garden with pride.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66648751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98273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C074E753-6D3D-6A1E-58B1-8F4D19F52894}"/>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467930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18996509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961</TotalTime>
  <Words>914</Words>
  <Application>Microsoft Macintosh PowerPoint</Application>
  <PresentationFormat>On-screen Show (4:3)</PresentationFormat>
  <Paragraphs>162</Paragraphs>
  <Slides>82</Slides>
  <Notes>30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82</vt:i4>
      </vt:variant>
    </vt:vector>
  </HeadingPairs>
  <TitlesOfParts>
    <vt:vector size="88" baseType="lpstr">
      <vt:lpstr>Arial</vt:lpstr>
      <vt:lpstr>Calibri</vt:lpstr>
      <vt:lpstr>Calibri Light</vt:lpstr>
      <vt:lpstr>Century Gothic</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Pollett</dc:creator>
  <cp:lastModifiedBy>Microsoft Office User</cp:lastModifiedBy>
  <cp:revision>41</cp:revision>
  <dcterms:created xsi:type="dcterms:W3CDTF">2022-06-06T14:24:31Z</dcterms:created>
  <dcterms:modified xsi:type="dcterms:W3CDTF">2022-08-02T17:43:00Z</dcterms:modified>
</cp:coreProperties>
</file>