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0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254" r:id="rId11"/>
    <p:sldId id="4255" r:id="rId12"/>
    <p:sldId id="4256" r:id="rId13"/>
    <p:sldId id="4257" r:id="rId14"/>
    <p:sldId id="4258" r:id="rId15"/>
    <p:sldId id="4259" r:id="rId16"/>
    <p:sldId id="4260" r:id="rId17"/>
    <p:sldId id="4261" r:id="rId18"/>
    <p:sldId id="4262" r:id="rId19"/>
    <p:sldId id="4263" r:id="rId20"/>
    <p:sldId id="4264" r:id="rId21"/>
    <p:sldId id="4265" r:id="rId22"/>
    <p:sldId id="4266" r:id="rId23"/>
    <p:sldId id="4267" r:id="rId24"/>
    <p:sldId id="4268" r:id="rId25"/>
    <p:sldId id="4269" r:id="rId26"/>
    <p:sldId id="4270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3186" r:id="rId35"/>
    <p:sldId id="3187" r:id="rId36"/>
    <p:sldId id="3188" r:id="rId37"/>
    <p:sldId id="3189" r:id="rId38"/>
    <p:sldId id="3190" r:id="rId39"/>
    <p:sldId id="3191" r:id="rId40"/>
    <p:sldId id="3178" r:id="rId41"/>
    <p:sldId id="3194" r:id="rId42"/>
    <p:sldId id="3195" r:id="rId43"/>
    <p:sldId id="3196" r:id="rId44"/>
    <p:sldId id="3197" r:id="rId45"/>
    <p:sldId id="3198" r:id="rId46"/>
    <p:sldId id="3832" r:id="rId47"/>
    <p:sldId id="3876" r:id="rId48"/>
    <p:sldId id="3877" r:id="rId49"/>
    <p:sldId id="4296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4271" r:id="rId58"/>
    <p:sldId id="4272" r:id="rId59"/>
    <p:sldId id="4273" r:id="rId60"/>
    <p:sldId id="4274" r:id="rId61"/>
    <p:sldId id="4275" r:id="rId62"/>
    <p:sldId id="4276" r:id="rId63"/>
    <p:sldId id="4277" r:id="rId64"/>
    <p:sldId id="4279" r:id="rId65"/>
    <p:sldId id="4280" r:id="rId66"/>
    <p:sldId id="4282" r:id="rId67"/>
    <p:sldId id="2352" r:id="rId68"/>
    <p:sldId id="2221" r:id="rId69"/>
    <p:sldId id="3050" r:id="rId70"/>
    <p:sldId id="4289" r:id="rId71"/>
    <p:sldId id="4286" r:id="rId72"/>
    <p:sldId id="4283" r:id="rId73"/>
    <p:sldId id="4291" r:id="rId74"/>
    <p:sldId id="4292" r:id="rId75"/>
    <p:sldId id="4287" r:id="rId76"/>
    <p:sldId id="4293" r:id="rId77"/>
    <p:sldId id="4288" r:id="rId78"/>
    <p:sldId id="4295" r:id="rId79"/>
    <p:sldId id="4294" r:id="rId80"/>
    <p:sldId id="2224" r:id="rId81"/>
    <p:sldId id="2226" r:id="rId82"/>
    <p:sldId id="2227" r:id="rId83"/>
    <p:sldId id="872" r:id="rId84"/>
    <p:sldId id="869" r:id="rId85"/>
    <p:sldId id="875" r:id="rId86"/>
    <p:sldId id="878" r:id="rId87"/>
    <p:sldId id="881" r:id="rId88"/>
    <p:sldId id="884" r:id="rId89"/>
    <p:sldId id="2228" r:id="rId90"/>
    <p:sldId id="2223" r:id="rId91"/>
    <p:sldId id="2230" r:id="rId92"/>
    <p:sldId id="2493" r:id="rId93"/>
    <p:sldId id="2494" r:id="rId94"/>
    <p:sldId id="2495" r:id="rId95"/>
    <p:sldId id="2234" r:id="rId96"/>
    <p:sldId id="2235" r:id="rId97"/>
    <p:sldId id="2158" r:id="rId98"/>
    <p:sldId id="2159" r:id="rId99"/>
    <p:sldId id="2225" r:id="rId100"/>
    <p:sldId id="2236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50"/>
    <p:restoredTop sz="78695"/>
  </p:normalViewPr>
  <p:slideViewPr>
    <p:cSldViewPr snapToGrid="0" snapToObjects="1">
      <p:cViewPr varScale="1">
        <p:scale>
          <a:sx n="100" d="100"/>
          <a:sy n="100" d="100"/>
        </p:scale>
        <p:origin x="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microsoft.com/office/2018/10/relationships/authors" Target="author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84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6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82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8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79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74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04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3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04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34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20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18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64-73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either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18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64-73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A represents either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57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65+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EE represents the /</a:t>
            </a:r>
            <a:r>
              <a:rPr lang="en-US" dirty="0" err="1"/>
              <a:t>ĕ</a:t>
            </a:r>
            <a:r>
              <a:rPr lang="en-US" dirty="0"/>
              <a:t>/ sound or the /</a:t>
            </a:r>
            <a:r>
              <a:rPr lang="en-US" dirty="0" err="1"/>
              <a:t>ĭ</a:t>
            </a:r>
            <a:r>
              <a:rPr lang="en-US" dirty="0"/>
              <a:t>/ sound, depending on dialect. 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EE in been is pronounced /</a:t>
            </a:r>
            <a:r>
              <a:rPr lang="en-US" dirty="0" err="1"/>
              <a:t>ē</a:t>
            </a:r>
            <a:r>
              <a:rPr lang="en-US" dirty="0"/>
              <a:t>/. In this case, been would be temporarily irregular until lesson 85 when EE /</a:t>
            </a:r>
            <a:r>
              <a:rPr lang="en-US" dirty="0" err="1"/>
              <a:t>ē</a:t>
            </a:r>
            <a:r>
              <a:rPr lang="en-US" dirty="0"/>
              <a:t>/ is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3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65+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83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66+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IE represents the /</a:t>
            </a:r>
            <a:r>
              <a:rPr lang="en-US" dirty="0" err="1"/>
              <a:t>ĕ</a:t>
            </a:r>
            <a:r>
              <a:rPr lang="en-US" dirty="0"/>
              <a:t>/ or /</a:t>
            </a:r>
            <a:r>
              <a:rPr lang="en-US" dirty="0" err="1"/>
              <a:t>ĭ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29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67a+</a:t>
            </a:r>
          </a:p>
          <a:p>
            <a:endParaRPr lang="en-US" dirty="0"/>
          </a:p>
          <a:p>
            <a:r>
              <a:rPr lang="en-US" dirty="0"/>
              <a:t>AU represents the /</a:t>
            </a:r>
            <a:r>
              <a:rPr lang="en-US" dirty="0" err="1"/>
              <a:t>ŭ</a:t>
            </a:r>
            <a:r>
              <a:rPr lang="en-US" dirty="0"/>
              <a:t>/ sound. </a:t>
            </a:r>
          </a:p>
          <a:p>
            <a:r>
              <a:rPr lang="en-US" dirty="0"/>
              <a:t>In some dialects, AU represents the /aw/ sound. In this case, the AU in because would be temporarily irregular until lesson 93 when AU /aw/ is introduced. </a:t>
            </a:r>
          </a:p>
          <a:p>
            <a:endParaRPr lang="en-US" dirty="0"/>
          </a:p>
          <a:p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58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82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2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18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24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7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8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12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744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30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96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78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88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46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85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19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01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36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23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726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608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931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9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672081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672078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67208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9083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65E56-8292-D51C-2CED-AB88118EFCC6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2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656550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672076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654631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654632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672077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3056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5A2E-5B06-2DFA-8F68-6911CB87B9BB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03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62604" y="1720718"/>
            <a:ext cx="250671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155325" y="1720718"/>
            <a:ext cx="3861356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yond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C92373A-B3C9-D203-E36E-68EEF11DB554}"/>
              </a:ext>
            </a:extLst>
          </p:cNvPr>
          <p:cNvSpPr/>
          <p:nvPr/>
        </p:nvSpPr>
        <p:spPr>
          <a:xfrm>
            <a:off x="2104373" y="3777108"/>
            <a:ext cx="4860098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0851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704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about</a:t>
            </a:r>
            <a:endParaRPr kumimoji="0" lang="en-US" sz="1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01" y="4143736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A8CDB7-FFB7-3E7C-F16E-51ACB2325404}"/>
              </a:ext>
            </a:extLst>
          </p:cNvPr>
          <p:cNvSpPr/>
          <p:nvPr/>
        </p:nvSpPr>
        <p:spPr>
          <a:xfrm>
            <a:off x="724640" y="381775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5990D-DF5A-6404-F811-3F7DDE317BF0}"/>
              </a:ext>
            </a:extLst>
          </p:cNvPr>
          <p:cNvSpPr/>
          <p:nvPr/>
        </p:nvSpPr>
        <p:spPr>
          <a:xfrm>
            <a:off x="2347024" y="3819542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8B293-8221-7358-434F-B760840318D8}"/>
              </a:ext>
            </a:extLst>
          </p:cNvPr>
          <p:cNvSpPr/>
          <p:nvPr/>
        </p:nvSpPr>
        <p:spPr>
          <a:xfrm>
            <a:off x="3969408" y="3821326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020CE-361B-B6CC-E074-1284F49BF8A7}"/>
              </a:ext>
            </a:extLst>
          </p:cNvPr>
          <p:cNvSpPr/>
          <p:nvPr/>
        </p:nvSpPr>
        <p:spPr>
          <a:xfrm>
            <a:off x="5591792" y="3823110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B6A3C-F47A-A558-02E1-8171CAA7387C}"/>
              </a:ext>
            </a:extLst>
          </p:cNvPr>
          <p:cNvSpPr/>
          <p:nvPr/>
        </p:nvSpPr>
        <p:spPr>
          <a:xfrm>
            <a:off x="7214176" y="382489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03E39-C79D-DD90-237E-EA7A11754BCD}"/>
              </a:ext>
            </a:extLst>
          </p:cNvPr>
          <p:cNvSpPr/>
          <p:nvPr/>
        </p:nvSpPr>
        <p:spPr>
          <a:xfrm>
            <a:off x="3969408" y="528195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3F5C6-4D3A-BEF7-C483-CC627ABA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67" y="128770"/>
            <a:ext cx="2438535" cy="32386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797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o-pen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53" y="3773347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-nus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30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7102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hu-man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45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056" y="3860459"/>
            <a:ext cx="885890" cy="9144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5F39AD-544A-5F79-7447-33E2A3464B24}"/>
              </a:ext>
            </a:extLst>
          </p:cNvPr>
          <p:cNvSpPr txBox="1">
            <a:spLocks/>
          </p:cNvSpPr>
          <p:nvPr/>
        </p:nvSpPr>
        <p:spPr>
          <a:xfrm>
            <a:off x="449300" y="1720716"/>
            <a:ext cx="8245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79" y="3785333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10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basic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frozen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open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even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robot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begin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4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1B7BFC6D-6BA7-D6A1-216B-890AE3C8E523}"/>
              </a:ext>
            </a:extLst>
          </p:cNvPr>
          <p:cNvSpPr txBox="1"/>
          <p:nvPr/>
        </p:nvSpPr>
        <p:spPr>
          <a:xfrm>
            <a:off x="0" y="17993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secret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360A9185-EAB0-819C-E0DB-203D18A6DC2F}"/>
              </a:ext>
            </a:extLst>
          </p:cNvPr>
          <p:cNvSpPr txBox="1"/>
          <p:nvPr/>
        </p:nvSpPr>
        <p:spPr>
          <a:xfrm>
            <a:off x="0" y="34177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humid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5F1A6155-E497-317F-ADF1-A3F961000DB2}"/>
              </a:ext>
            </a:extLst>
          </p:cNvPr>
          <p:cNvSpPr txBox="1"/>
          <p:nvPr/>
        </p:nvSpPr>
        <p:spPr>
          <a:xfrm>
            <a:off x="0" y="50159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moment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4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Open/Closed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672081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67207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672078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67208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1662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074107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312783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7265E56-8292-D51C-2CED-AB88118EFCC6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649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656550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672076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654631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654632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672077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167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166575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5293928" y="1281288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5" y="1065969"/>
            <a:ext cx="2724274" cy="23606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A75A2E-5B06-2DFA-8F68-6911CB87B9BB}"/>
              </a:ext>
            </a:extLst>
          </p:cNvPr>
          <p:cNvSpPr txBox="1">
            <a:spLocks/>
          </p:cNvSpPr>
          <p:nvPr/>
        </p:nvSpPr>
        <p:spPr>
          <a:xfrm>
            <a:off x="3106059" y="3429000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64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62604" y="1720718"/>
            <a:ext cx="250671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155325" y="1720718"/>
            <a:ext cx="3861356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yond</a:t>
            </a:r>
            <a:endParaRPr kumimoji="0" lang="en-US" sz="115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C92373A-B3C9-D203-E36E-68EEF11DB554}"/>
              </a:ext>
            </a:extLst>
          </p:cNvPr>
          <p:cNvSpPr/>
          <p:nvPr/>
        </p:nvSpPr>
        <p:spPr>
          <a:xfrm>
            <a:off x="2104373" y="3777108"/>
            <a:ext cx="4860098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10851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1704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about</a:t>
            </a:r>
            <a:endParaRPr kumimoji="0" lang="en-US" sz="16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01" y="4143736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4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2A770-48AD-C87D-4100-38154A5B2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62" y="260494"/>
            <a:ext cx="2528875" cy="33569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A8CDB7-FFB7-3E7C-F16E-51ACB2325404}"/>
              </a:ext>
            </a:extLst>
          </p:cNvPr>
          <p:cNvSpPr/>
          <p:nvPr/>
        </p:nvSpPr>
        <p:spPr>
          <a:xfrm>
            <a:off x="724640" y="3993122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5990D-DF5A-6404-F811-3F7DDE317BF0}"/>
              </a:ext>
            </a:extLst>
          </p:cNvPr>
          <p:cNvSpPr/>
          <p:nvPr/>
        </p:nvSpPr>
        <p:spPr>
          <a:xfrm>
            <a:off x="2347024" y="3994906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8B293-8221-7358-434F-B760840318D8}"/>
              </a:ext>
            </a:extLst>
          </p:cNvPr>
          <p:cNvSpPr/>
          <p:nvPr/>
        </p:nvSpPr>
        <p:spPr>
          <a:xfrm>
            <a:off x="3969408" y="3996690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020CE-361B-B6CC-E074-1284F49BF8A7}"/>
              </a:ext>
            </a:extLst>
          </p:cNvPr>
          <p:cNvSpPr/>
          <p:nvPr/>
        </p:nvSpPr>
        <p:spPr>
          <a:xfrm>
            <a:off x="5591792" y="3998474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B6A3C-F47A-A558-02E1-8171CAA7387C}"/>
              </a:ext>
            </a:extLst>
          </p:cNvPr>
          <p:cNvSpPr/>
          <p:nvPr/>
        </p:nvSpPr>
        <p:spPr>
          <a:xfrm>
            <a:off x="7214176" y="400025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B03E39-C79D-DD90-237E-EA7A11754BCD}"/>
              </a:ext>
            </a:extLst>
          </p:cNvPr>
          <p:cNvSpPr/>
          <p:nvPr/>
        </p:nvSpPr>
        <p:spPr>
          <a:xfrm>
            <a:off x="3969408" y="5457318"/>
            <a:ext cx="1289356" cy="1250212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41188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-nus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30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3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7102398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hu-man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45" y="3686535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1225173" y="1720717"/>
            <a:ext cx="6693653" cy="2423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den-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endParaRPr kumimoji="0" lang="en-US" sz="13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11CA-C5CB-554D-7ABD-B7BFE74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79" y="3785333"/>
            <a:ext cx="88589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56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86541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began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even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open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38594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begin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1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CFC1E-BD8F-E29D-EF54-D1E71C811340}"/>
              </a:ext>
            </a:extLst>
          </p:cNvPr>
          <p:cNvGrpSpPr/>
          <p:nvPr/>
        </p:nvGrpSpPr>
        <p:grpSpPr>
          <a:xfrm>
            <a:off x="8568422" y="6187897"/>
            <a:ext cx="576775" cy="654148"/>
            <a:chOff x="8568422" y="6187897"/>
            <a:chExt cx="576775" cy="6541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9CACB1-FD5E-3246-7BEB-23FA3FAB0975}"/>
                </a:ext>
              </a:extLst>
            </p:cNvPr>
            <p:cNvSpPr/>
            <p:nvPr/>
          </p:nvSpPr>
          <p:spPr>
            <a:xfrm>
              <a:off x="8568422" y="6187897"/>
              <a:ext cx="576775" cy="65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7BC4FC-24B7-9C6F-2D0C-88AA5C1D2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870" y="6361587"/>
              <a:ext cx="341376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1984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420553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713161" y="3237742"/>
            <a:ext cx="278585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494225" y="1720718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826104" y="1720718"/>
            <a:ext cx="293188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D63780B-05E0-4749-E46A-4735C639CCFD}"/>
              </a:ext>
            </a:extLst>
          </p:cNvPr>
          <p:cNvSpPr/>
          <p:nvPr/>
        </p:nvSpPr>
        <p:spPr>
          <a:xfrm>
            <a:off x="2999232" y="3229640"/>
            <a:ext cx="2419436" cy="373096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9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1085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808717" y="3237742"/>
            <a:ext cx="3171460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ken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420553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4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686635" y="3274318"/>
            <a:ext cx="4501904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201097" y="3237742"/>
            <a:ext cx="2961959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fix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2706623" y="3237742"/>
            <a:ext cx="324492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192457" y="3237742"/>
            <a:ext cx="3592391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A656D3-488F-26C1-9266-7526AB55B5FA}"/>
              </a:ext>
            </a:extLst>
          </p:cNvPr>
          <p:cNvSpPr txBox="1">
            <a:spLocks/>
          </p:cNvSpPr>
          <p:nvPr/>
        </p:nvSpPr>
        <p:spPr>
          <a:xfrm>
            <a:off x="335670" y="1720718"/>
            <a:ext cx="3194612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691C-F8F8-2790-39F8-2E3B9C9AD7E1}"/>
              </a:ext>
            </a:extLst>
          </p:cNvPr>
          <p:cNvSpPr txBox="1">
            <a:spLocks/>
          </p:cNvSpPr>
          <p:nvPr/>
        </p:nvSpPr>
        <p:spPr>
          <a:xfrm>
            <a:off x="5951544" y="1720718"/>
            <a:ext cx="3171461" cy="1708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nus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DAEDC8-9909-B481-72C0-6D17FD9605B9}"/>
              </a:ext>
            </a:extLst>
          </p:cNvPr>
          <p:cNvSpPr/>
          <p:nvPr/>
        </p:nvSpPr>
        <p:spPr>
          <a:xfrm>
            <a:off x="3730752" y="3237742"/>
            <a:ext cx="2651760" cy="462388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865B-0434-DE09-D2E3-C873F78C53CD}"/>
              </a:ext>
            </a:extLst>
          </p:cNvPr>
          <p:cNvSpPr txBox="1"/>
          <p:nvPr/>
        </p:nvSpPr>
        <p:spPr>
          <a:xfrm>
            <a:off x="2926080" y="539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10851 -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17049 0.000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many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BE549-404C-5745-8D68-22A404F4F19D}"/>
              </a:ext>
            </a:extLst>
          </p:cNvPr>
          <p:cNvSpPr/>
          <p:nvPr/>
        </p:nvSpPr>
        <p:spPr>
          <a:xfrm>
            <a:off x="2925123" y="410383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15F4FD80-7532-0446-AA45-41614FD1D5A7}"/>
              </a:ext>
            </a:extLst>
          </p:cNvPr>
          <p:cNvSpPr/>
          <p:nvPr/>
        </p:nvSpPr>
        <p:spPr>
          <a:xfrm>
            <a:off x="4108602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C3F460-5702-A74B-B8CC-B17DE8051E13}"/>
              </a:ext>
            </a:extLst>
          </p:cNvPr>
          <p:cNvSpPr/>
          <p:nvPr/>
        </p:nvSpPr>
        <p:spPr>
          <a:xfrm>
            <a:off x="5069660" y="411549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84CFD674-721C-F539-96BA-8852A912D074}"/>
              </a:ext>
            </a:extLst>
          </p:cNvPr>
          <p:cNvSpPr/>
          <p:nvPr/>
        </p:nvSpPr>
        <p:spPr>
          <a:xfrm>
            <a:off x="5849606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E593F-2145-F80F-1621-7A077FBC01D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6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any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56151" y="41196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BF4DE8D-5CDD-1142-901B-AFE5C795EF70}"/>
              </a:ext>
            </a:extLst>
          </p:cNvPr>
          <p:cNvSpPr/>
          <p:nvPr/>
        </p:nvSpPr>
        <p:spPr>
          <a:xfrm>
            <a:off x="3346602" y="41196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80F7873-DE33-43F3-632A-628D3A46CA1A}"/>
              </a:ext>
            </a:extLst>
          </p:cNvPr>
          <p:cNvSpPr/>
          <p:nvPr/>
        </p:nvSpPr>
        <p:spPr>
          <a:xfrm>
            <a:off x="5155274" y="41196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0E403-0834-851C-FD58-219E7548254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3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been</a:t>
            </a:r>
            <a:endParaRPr lang="en-US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799165" y="412701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845582" y="412701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BCCAF39-746B-B947-82FA-EC0F047B502A}"/>
              </a:ext>
            </a:extLst>
          </p:cNvPr>
          <p:cNvSpPr/>
          <p:nvPr/>
        </p:nvSpPr>
        <p:spPr>
          <a:xfrm>
            <a:off x="4331400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16B0F3-D54C-DD4C-9095-D7A08B1F312B}"/>
              </a:ext>
            </a:extLst>
          </p:cNvPr>
          <p:cNvCxnSpPr>
            <a:cxnSpLocks/>
          </p:cNvCxnSpPr>
          <p:nvPr/>
        </p:nvCxnSpPr>
        <p:spPr>
          <a:xfrm>
            <a:off x="3836504" y="3929332"/>
            <a:ext cx="17592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9D12494-1D01-96F8-01AB-20DBDABEFC0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309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into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517089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69B0B-618C-4004-8FE3-D9948251857F}"/>
              </a:ext>
            </a:extLst>
          </p:cNvPr>
          <p:cNvSpPr/>
          <p:nvPr/>
        </p:nvSpPr>
        <p:spPr>
          <a:xfrm>
            <a:off x="4401497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1545E-DDE4-44F4-A083-C8DF32489293}"/>
              </a:ext>
            </a:extLst>
          </p:cNvPr>
          <p:cNvSpPr/>
          <p:nvPr/>
        </p:nvSpPr>
        <p:spPr>
          <a:xfrm>
            <a:off x="2989884" y="4035968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01E53-FD0A-403A-BE59-AE2E73B3D205}"/>
              </a:ext>
            </a:extLst>
          </p:cNvPr>
          <p:cNvSpPr/>
          <p:nvPr/>
        </p:nvSpPr>
        <p:spPr>
          <a:xfrm>
            <a:off x="3687543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29DE5-7C74-ADC5-67A6-668B2511D9A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96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700">
                <a:latin typeface="Century Gothic"/>
              </a:rPr>
              <a:t>fr</a:t>
            </a:r>
            <a:r>
              <a:rPr lang="en-US" sz="11500" b="1" spc="300">
                <a:latin typeface="Century Gothic"/>
              </a:rPr>
              <a:t>iend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226017" y="407942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15882-5E08-4513-8A3A-EC90EFF6218D}"/>
              </a:ext>
            </a:extLst>
          </p:cNvPr>
          <p:cNvSpPr/>
          <p:nvPr/>
        </p:nvSpPr>
        <p:spPr>
          <a:xfrm>
            <a:off x="2949919" y="407942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0CFC560-15BC-714F-BD79-44E2C3CF2BEE}"/>
              </a:ext>
            </a:extLst>
          </p:cNvPr>
          <p:cNvSpPr/>
          <p:nvPr/>
        </p:nvSpPr>
        <p:spPr>
          <a:xfrm>
            <a:off x="3810321" y="408388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B81B21-FE46-6040-BFF6-5E293EF10FFA}"/>
              </a:ext>
            </a:extLst>
          </p:cNvPr>
          <p:cNvCxnSpPr>
            <a:cxnSpLocks/>
          </p:cNvCxnSpPr>
          <p:nvPr/>
        </p:nvCxnSpPr>
        <p:spPr>
          <a:xfrm>
            <a:off x="3625132" y="3962139"/>
            <a:ext cx="113981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8508F08-A7B0-3448-8281-19C8FF499B64}"/>
              </a:ext>
            </a:extLst>
          </p:cNvPr>
          <p:cNvSpPr/>
          <p:nvPr/>
        </p:nvSpPr>
        <p:spPr>
          <a:xfrm>
            <a:off x="5914916" y="407942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400325-ABEE-C44E-BB0A-1523DEF940BD}"/>
              </a:ext>
            </a:extLst>
          </p:cNvPr>
          <p:cNvSpPr/>
          <p:nvPr/>
        </p:nvSpPr>
        <p:spPr>
          <a:xfrm>
            <a:off x="4950155" y="407942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F298B6-1780-086E-0972-B97A608AA53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4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because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55045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2600473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7BA34-0BB4-4FDB-B194-EA454B156B02}"/>
              </a:ext>
            </a:extLst>
          </p:cNvPr>
          <p:cNvSpPr/>
          <p:nvPr/>
        </p:nvSpPr>
        <p:spPr>
          <a:xfrm>
            <a:off x="3650489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6F01833A-DC02-DC46-B858-9EDC3904876F}"/>
              </a:ext>
            </a:extLst>
          </p:cNvPr>
          <p:cNvSpPr/>
          <p:nvPr/>
        </p:nvSpPr>
        <p:spPr>
          <a:xfrm>
            <a:off x="497399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1D02F-0864-FA4B-9AC2-76E4FAE56F9F}"/>
              </a:ext>
            </a:extLst>
          </p:cNvPr>
          <p:cNvCxnSpPr>
            <a:cxnSpLocks/>
          </p:cNvCxnSpPr>
          <p:nvPr/>
        </p:nvCxnSpPr>
        <p:spPr>
          <a:xfrm>
            <a:off x="4414961" y="3936960"/>
            <a:ext cx="162007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FE46AFC3-1B08-FA4A-A567-0EBA76707751}"/>
              </a:ext>
            </a:extLst>
          </p:cNvPr>
          <p:cNvSpPr/>
          <p:nvPr/>
        </p:nvSpPr>
        <p:spPr>
          <a:xfrm>
            <a:off x="7006827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954A10-D65C-7940-A07A-EA7590E76C7C}"/>
              </a:ext>
            </a:extLst>
          </p:cNvPr>
          <p:cNvCxnSpPr>
            <a:cxnSpLocks/>
          </p:cNvCxnSpPr>
          <p:nvPr/>
        </p:nvCxnSpPr>
        <p:spPr>
          <a:xfrm>
            <a:off x="7004650" y="3936960"/>
            <a:ext cx="8082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4DC9-5F6D-AABA-FEDE-BAF0845785DE}"/>
              </a:ext>
            </a:extLst>
          </p:cNvPr>
          <p:cNvSpPr/>
          <p:nvPr/>
        </p:nvSpPr>
        <p:spPr>
          <a:xfrm>
            <a:off x="622758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6CABEE-F5B0-0B07-4CC0-517DFC0520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807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32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phone has been on silent.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your friend begin the race?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love music class because we sing!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08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Music Class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Music class is the best because we get to sing. It is no secret that I love to sing. If you sing well, you get to have a solo.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I have a solo in music class, I pretend I am on a huge stage. It is silent for a moment, then I begin.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endParaRPr lang="en-US" sz="3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sing and sing like time is frozen. At the end, my friends clap for me. That is a nice bonus.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1008</Words>
  <Application>Microsoft Macintosh PowerPoint</Application>
  <PresentationFormat>On-screen Show (4:3)</PresentationFormat>
  <Paragraphs>225</Paragraphs>
  <Slides>99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2022-07-31T14:40:26Z</dcterms:modified>
</cp:coreProperties>
</file>