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9"/>
  </p:notesMasterIdLst>
  <p:sldIdLst>
    <p:sldId id="2247" r:id="rId3"/>
    <p:sldId id="2199" r:id="rId4"/>
    <p:sldId id="3049" r:id="rId5"/>
    <p:sldId id="2248" r:id="rId6"/>
    <p:sldId id="2240" r:id="rId7"/>
    <p:sldId id="2238" r:id="rId8"/>
    <p:sldId id="2241" r:id="rId9"/>
    <p:sldId id="2198" r:id="rId10"/>
    <p:sldId id="4237" r:id="rId11"/>
    <p:sldId id="4238" r:id="rId12"/>
    <p:sldId id="4239" r:id="rId13"/>
    <p:sldId id="4240" r:id="rId14"/>
    <p:sldId id="4241" r:id="rId15"/>
    <p:sldId id="4242" r:id="rId16"/>
    <p:sldId id="4243" r:id="rId17"/>
    <p:sldId id="4244" r:id="rId18"/>
    <p:sldId id="4245" r:id="rId19"/>
    <p:sldId id="4246" r:id="rId20"/>
    <p:sldId id="4247" r:id="rId21"/>
    <p:sldId id="4248" r:id="rId22"/>
    <p:sldId id="4249" r:id="rId23"/>
    <p:sldId id="4250" r:id="rId24"/>
    <p:sldId id="4251" r:id="rId25"/>
    <p:sldId id="4252" r:id="rId26"/>
    <p:sldId id="4253" r:id="rId27"/>
    <p:sldId id="2242" r:id="rId28"/>
    <p:sldId id="2200" r:id="rId29"/>
    <p:sldId id="2201" r:id="rId30"/>
    <p:sldId id="2243" r:id="rId31"/>
    <p:sldId id="2202" r:id="rId32"/>
    <p:sldId id="2244" r:id="rId33"/>
    <p:sldId id="2203" r:id="rId34"/>
    <p:sldId id="3174" r:id="rId35"/>
    <p:sldId id="3175" r:id="rId36"/>
    <p:sldId id="3176" r:id="rId37"/>
    <p:sldId id="3177" r:id="rId38"/>
    <p:sldId id="3178" r:id="rId39"/>
    <p:sldId id="3179" r:id="rId40"/>
    <p:sldId id="3180" r:id="rId41"/>
    <p:sldId id="3181" r:id="rId42"/>
    <p:sldId id="3182" r:id="rId43"/>
    <p:sldId id="3183" r:id="rId44"/>
    <p:sldId id="3184" r:id="rId45"/>
    <p:sldId id="4279" r:id="rId46"/>
    <p:sldId id="3831" r:id="rId47"/>
    <p:sldId id="3873" r:id="rId48"/>
    <p:sldId id="4292" r:id="rId49"/>
    <p:sldId id="4293" r:id="rId50"/>
    <p:sldId id="4294" r:id="rId51"/>
    <p:sldId id="2213" r:id="rId52"/>
    <p:sldId id="2214" r:id="rId53"/>
    <p:sldId id="2245" r:id="rId54"/>
    <p:sldId id="2216" r:id="rId55"/>
    <p:sldId id="2250" r:id="rId56"/>
    <p:sldId id="2217" r:id="rId57"/>
    <p:sldId id="368" r:id="rId58"/>
    <p:sldId id="4280" r:id="rId59"/>
    <p:sldId id="4281" r:id="rId60"/>
    <p:sldId id="4282" r:id="rId61"/>
    <p:sldId id="4283" r:id="rId62"/>
    <p:sldId id="4284" r:id="rId63"/>
    <p:sldId id="4285" r:id="rId64"/>
    <p:sldId id="4287" r:id="rId65"/>
    <p:sldId id="4288" r:id="rId66"/>
    <p:sldId id="4291" r:id="rId67"/>
    <p:sldId id="4295" r:id="rId68"/>
    <p:sldId id="4296" r:id="rId69"/>
    <p:sldId id="2221" r:id="rId70"/>
    <p:sldId id="3050" r:id="rId71"/>
    <p:sldId id="4270" r:id="rId72"/>
    <p:sldId id="4269" r:id="rId73"/>
    <p:sldId id="4267" r:id="rId74"/>
    <p:sldId id="4271" r:id="rId75"/>
    <p:sldId id="4276" r:id="rId76"/>
    <p:sldId id="4277" r:id="rId77"/>
    <p:sldId id="4278" r:id="rId78"/>
    <p:sldId id="4272" r:id="rId79"/>
    <p:sldId id="2224" r:id="rId80"/>
    <p:sldId id="2226" r:id="rId81"/>
    <p:sldId id="2227" r:id="rId82"/>
    <p:sldId id="875" r:id="rId83"/>
    <p:sldId id="878" r:id="rId84"/>
    <p:sldId id="881" r:id="rId85"/>
    <p:sldId id="884" r:id="rId86"/>
    <p:sldId id="2228" r:id="rId87"/>
    <p:sldId id="2223" r:id="rId88"/>
    <p:sldId id="2230" r:id="rId89"/>
    <p:sldId id="2490" r:id="rId90"/>
    <p:sldId id="2491" r:id="rId91"/>
    <p:sldId id="2492" r:id="rId92"/>
    <p:sldId id="2234" r:id="rId93"/>
    <p:sldId id="2235" r:id="rId94"/>
    <p:sldId id="2158" r:id="rId95"/>
    <p:sldId id="2159" r:id="rId96"/>
    <p:sldId id="2225" r:id="rId97"/>
    <p:sldId id="2236"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58"/>
    <p:restoredTop sz="78762"/>
  </p:normalViewPr>
  <p:slideViewPr>
    <p:cSldViewPr snapToGrid="0" snapToObjects="1">
      <p:cViewPr>
        <p:scale>
          <a:sx n="97" d="100"/>
          <a:sy n="97" d="100"/>
        </p:scale>
        <p:origin x="144" y="28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9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99625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78587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294910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39362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2907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415906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/aw/ sound. In this case, the AU in because would be temporarily irregular until lesson 93 when AU /aw/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8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4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13113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0888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5820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9128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5186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35873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60960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063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385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1461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5099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4692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26835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4816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18730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4395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0039991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67b</a:t>
            </a:r>
          </a:p>
          <a:p>
            <a:pPr algn="ctr"/>
            <a:r>
              <a:rPr lang="en-US" sz="60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44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294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14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17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14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548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243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680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72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086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08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706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2576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0539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021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208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60110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8"/>
            <a:ext cx="6693653"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19FF132A-A542-DBDF-5654-08BDF054F698}"/>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732945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E7CD2B0-6330-B099-2A3C-C03CDC52E4A5}"/>
              </a:ext>
            </a:extLst>
          </p:cNvPr>
          <p:cNvSpPr/>
          <p:nvPr/>
        </p:nvSpPr>
        <p:spPr>
          <a:xfrm>
            <a:off x="1598763" y="3787866"/>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2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AEFD6C-E525-0B07-9DF6-C9D8C6858C06}"/>
              </a:ext>
            </a:extLst>
          </p:cNvPr>
          <p:cNvSpPr txBox="1"/>
          <p:nvPr/>
        </p:nvSpPr>
        <p:spPr>
          <a:xfrm>
            <a:off x="6306275"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5" name="TextBox 4">
            <a:extLst>
              <a:ext uri="{FF2B5EF4-FFF2-40B4-BE49-F238E27FC236}">
                <a16:creationId xmlns:a16="http://schemas.microsoft.com/office/drawing/2014/main" id="{3E618ADD-0933-0BC0-200D-2105486FB839}"/>
              </a:ext>
            </a:extLst>
          </p:cNvPr>
          <p:cNvSpPr txBox="1"/>
          <p:nvPr/>
        </p:nvSpPr>
        <p:spPr>
          <a:xfrm>
            <a:off x="1517344"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TextBox 5">
            <a:extLst>
              <a:ext uri="{FF2B5EF4-FFF2-40B4-BE49-F238E27FC236}">
                <a16:creationId xmlns:a16="http://schemas.microsoft.com/office/drawing/2014/main" id="{FAC4F12C-84D7-FE80-9A96-34D8C0AD8CD1}"/>
              </a:ext>
            </a:extLst>
          </p:cNvPr>
          <p:cNvSpPr txBox="1"/>
          <p:nvPr/>
        </p:nvSpPr>
        <p:spPr>
          <a:xfrm>
            <a:off x="5802246" y="5049624"/>
            <a:ext cx="2328440"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ended</a:t>
            </a:r>
          </a:p>
        </p:txBody>
      </p:sp>
      <p:sp>
        <p:nvSpPr>
          <p:cNvPr id="7" name="TextBox 6">
            <a:extLst>
              <a:ext uri="{FF2B5EF4-FFF2-40B4-BE49-F238E27FC236}">
                <a16:creationId xmlns:a16="http://schemas.microsoft.com/office/drawing/2014/main" id="{1B162CBD-E5E9-123E-1427-B1404BA6BB5B}"/>
              </a:ext>
            </a:extLst>
          </p:cNvPr>
          <p:cNvSpPr txBox="1"/>
          <p:nvPr/>
        </p:nvSpPr>
        <p:spPr>
          <a:xfrm>
            <a:off x="841189" y="5049624"/>
            <a:ext cx="2672692"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lunches</a:t>
            </a:r>
          </a:p>
        </p:txBody>
      </p:sp>
      <p:grpSp>
        <p:nvGrpSpPr>
          <p:cNvPr id="14" name="Group 13">
            <a:extLst>
              <a:ext uri="{FF2B5EF4-FFF2-40B4-BE49-F238E27FC236}">
                <a16:creationId xmlns:a16="http://schemas.microsoft.com/office/drawing/2014/main" id="{4AE12FD5-AC56-F788-581C-07B25B8CCACC}"/>
              </a:ext>
            </a:extLst>
          </p:cNvPr>
          <p:cNvGrpSpPr/>
          <p:nvPr/>
        </p:nvGrpSpPr>
        <p:grpSpPr>
          <a:xfrm>
            <a:off x="3341756" y="128770"/>
            <a:ext cx="2448006" cy="4001778"/>
            <a:chOff x="3179438" y="793073"/>
            <a:chExt cx="2779776" cy="4541759"/>
          </a:xfrm>
        </p:grpSpPr>
        <p:pic>
          <p:nvPicPr>
            <p:cNvPr id="15" name="Picture 14">
              <a:extLst>
                <a:ext uri="{FF2B5EF4-FFF2-40B4-BE49-F238E27FC236}">
                  <a16:creationId xmlns:a16="http://schemas.microsoft.com/office/drawing/2014/main" id="{C3F4A793-DBC8-0479-9582-793C40DF7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6" name="TextBox 15">
              <a:extLst>
                <a:ext uri="{FF2B5EF4-FFF2-40B4-BE49-F238E27FC236}">
                  <a16:creationId xmlns:a16="http://schemas.microsoft.com/office/drawing/2014/main" id="{5B734FDB-4E04-391F-78A7-7142285079A8}"/>
                </a:ext>
              </a:extLst>
            </p:cNvPr>
            <p:cNvSpPr txBox="1"/>
            <p:nvPr/>
          </p:nvSpPr>
          <p:spPr>
            <a:xfrm>
              <a:off x="3179438" y="4475489"/>
              <a:ext cx="2779776" cy="85934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25919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8CDB7-FFB7-3E7C-F16E-51ACB2325404}"/>
              </a:ext>
            </a:extLst>
          </p:cNvPr>
          <p:cNvSpPr/>
          <p:nvPr/>
        </p:nvSpPr>
        <p:spPr>
          <a:xfrm>
            <a:off x="724640" y="3817758"/>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9" name="Rectangle 8">
            <a:extLst>
              <a:ext uri="{FF2B5EF4-FFF2-40B4-BE49-F238E27FC236}">
                <a16:creationId xmlns:a16="http://schemas.microsoft.com/office/drawing/2014/main" id="{E025990D-DF5A-6404-F811-3F7DDE317BF0}"/>
              </a:ext>
            </a:extLst>
          </p:cNvPr>
          <p:cNvSpPr/>
          <p:nvPr/>
        </p:nvSpPr>
        <p:spPr>
          <a:xfrm>
            <a:off x="2347024" y="3819542"/>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0" name="Rectangle 9">
            <a:extLst>
              <a:ext uri="{FF2B5EF4-FFF2-40B4-BE49-F238E27FC236}">
                <a16:creationId xmlns:a16="http://schemas.microsoft.com/office/drawing/2014/main" id="{3AF8B293-8221-7358-434F-B760840318D8}"/>
              </a:ext>
            </a:extLst>
          </p:cNvPr>
          <p:cNvSpPr/>
          <p:nvPr/>
        </p:nvSpPr>
        <p:spPr>
          <a:xfrm>
            <a:off x="3969408" y="3821326"/>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Rectangle 10">
            <a:extLst>
              <a:ext uri="{FF2B5EF4-FFF2-40B4-BE49-F238E27FC236}">
                <a16:creationId xmlns:a16="http://schemas.microsoft.com/office/drawing/2014/main" id="{C77020CE-361B-B6CC-E074-1284F49BF8A7}"/>
              </a:ext>
            </a:extLst>
          </p:cNvPr>
          <p:cNvSpPr/>
          <p:nvPr/>
        </p:nvSpPr>
        <p:spPr>
          <a:xfrm>
            <a:off x="5591792" y="3823110"/>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2" name="Rectangle 11">
            <a:extLst>
              <a:ext uri="{FF2B5EF4-FFF2-40B4-BE49-F238E27FC236}">
                <a16:creationId xmlns:a16="http://schemas.microsoft.com/office/drawing/2014/main" id="{C32B6A3C-F47A-A558-02E1-8171CAA7387C}"/>
              </a:ext>
            </a:extLst>
          </p:cNvPr>
          <p:cNvSpPr/>
          <p:nvPr/>
        </p:nvSpPr>
        <p:spPr>
          <a:xfrm>
            <a:off x="7214176" y="382489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3" name="Rectangle 12">
            <a:extLst>
              <a:ext uri="{FF2B5EF4-FFF2-40B4-BE49-F238E27FC236}">
                <a16:creationId xmlns:a16="http://schemas.microsoft.com/office/drawing/2014/main" id="{0CB03E39-C79D-DD90-237E-EA7A11754BCD}"/>
              </a:ext>
            </a:extLst>
          </p:cNvPr>
          <p:cNvSpPr/>
          <p:nvPr/>
        </p:nvSpPr>
        <p:spPr>
          <a:xfrm>
            <a:off x="3969408" y="528195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FF33F5C6-4D3A-BEF7-C483-CC627ABA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67" y="128770"/>
            <a:ext cx="2438535" cy="3238680"/>
          </a:xfrm>
          <a:prstGeom prst="rect">
            <a:avLst/>
          </a:prstGeom>
          <a:ln w="12700">
            <a:solidFill>
              <a:schemeClr val="tx1"/>
            </a:solidFill>
          </a:ln>
        </p:spPr>
      </p:pic>
    </p:spTree>
    <p:extLst>
      <p:ext uri="{BB962C8B-B14F-4D97-AF65-F5344CB8AC3E}">
        <p14:creationId xmlns:p14="http://schemas.microsoft.com/office/powerpoint/2010/main" val="172797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about</a:t>
            </a:r>
            <a:endParaRPr kumimoji="0" lang="en-US" sz="1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1786601" y="4143736"/>
            <a:ext cx="885890" cy="914401"/>
          </a:xfrm>
          <a:prstGeom prst="rect">
            <a:avLst/>
          </a:prstGeom>
        </p:spPr>
      </p:pic>
    </p:spTree>
    <p:extLst>
      <p:ext uri="{BB962C8B-B14F-4D97-AF65-F5344CB8AC3E}">
        <p14:creationId xmlns:p14="http://schemas.microsoft.com/office/powerpoint/2010/main" val="38255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dis-tant</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120110" y="3773347"/>
            <a:ext cx="885890" cy="914401"/>
          </a:xfrm>
          <a:prstGeom prst="rect">
            <a:avLst/>
          </a:prstGeom>
        </p:spPr>
      </p:pic>
    </p:spTree>
    <p:extLst>
      <p:ext uri="{BB962C8B-B14F-4D97-AF65-F5344CB8AC3E}">
        <p14:creationId xmlns:p14="http://schemas.microsoft.com/office/powerpoint/2010/main" val="11325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67b</a:t>
            </a:r>
          </a:p>
          <a:p>
            <a:pPr algn="ctr"/>
            <a:r>
              <a:rPr lang="en-US" sz="48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be-low</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2909345" y="3773347"/>
            <a:ext cx="885890" cy="914401"/>
          </a:xfrm>
          <a:prstGeom prst="rect">
            <a:avLst/>
          </a:prstGeom>
        </p:spPr>
      </p:pic>
    </p:spTree>
    <p:extLst>
      <p:ext uri="{BB962C8B-B14F-4D97-AF65-F5344CB8AC3E}">
        <p14:creationId xmlns:p14="http://schemas.microsoft.com/office/powerpoint/2010/main" val="5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pen-</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cil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6462773" y="3686535"/>
            <a:ext cx="885890" cy="914401"/>
          </a:xfrm>
          <a:prstGeom prst="rect">
            <a:avLst/>
          </a:prstGeom>
        </p:spPr>
      </p:pic>
    </p:spTree>
    <p:extLst>
      <p:ext uri="{BB962C8B-B14F-4D97-AF65-F5344CB8AC3E}">
        <p14:creationId xmlns:p14="http://schemas.microsoft.com/office/powerpoint/2010/main" val="37571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ribb</a:t>
            </a: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640970" y="3686535"/>
            <a:ext cx="885890" cy="914401"/>
          </a:xfrm>
          <a:prstGeom prst="rect">
            <a:avLst/>
          </a:prstGeom>
        </p:spPr>
      </p:pic>
    </p:spTree>
    <p:extLst>
      <p:ext uri="{BB962C8B-B14F-4D97-AF65-F5344CB8AC3E}">
        <p14:creationId xmlns:p14="http://schemas.microsoft.com/office/powerpoint/2010/main" val="383405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nyl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5316879" y="3883304"/>
            <a:ext cx="885890" cy="914401"/>
          </a:xfrm>
          <a:prstGeom prst="rect">
            <a:avLst/>
          </a:prstGeom>
        </p:spPr>
      </p:pic>
    </p:spTree>
    <p:extLst>
      <p:ext uri="{BB962C8B-B14F-4D97-AF65-F5344CB8AC3E}">
        <p14:creationId xmlns:p14="http://schemas.microsoft.com/office/powerpoint/2010/main" val="40981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B370B-A623-7CEB-B164-D43549AD2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32" y="0"/>
            <a:ext cx="2438535" cy="3238680"/>
          </a:xfrm>
          <a:prstGeom prst="rect">
            <a:avLst/>
          </a:prstGeom>
          <a:ln w="12700">
            <a:solidFill>
              <a:schemeClr val="tx1"/>
            </a:solidFill>
          </a:ln>
        </p:spPr>
      </p:pic>
      <p:sp>
        <p:nvSpPr>
          <p:cNvPr id="4" name="TextBox 3">
            <a:extLst>
              <a:ext uri="{FF2B5EF4-FFF2-40B4-BE49-F238E27FC236}">
                <a16:creationId xmlns:a16="http://schemas.microsoft.com/office/drawing/2014/main" id="{5F580DB4-A071-9122-9243-8387D048EE67}"/>
              </a:ext>
            </a:extLst>
          </p:cNvPr>
          <p:cNvSpPr txBox="1"/>
          <p:nvPr/>
        </p:nvSpPr>
        <p:spPr>
          <a:xfrm>
            <a:off x="3349357" y="3244604"/>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3264C4CA-380A-1EFC-F8D4-47B68FCEF84D}"/>
              </a:ext>
            </a:extLst>
          </p:cNvPr>
          <p:cNvSpPr txBox="1"/>
          <p:nvPr/>
        </p:nvSpPr>
        <p:spPr>
          <a:xfrm>
            <a:off x="3349357" y="3952490"/>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6" name="TextBox 5">
            <a:extLst>
              <a:ext uri="{FF2B5EF4-FFF2-40B4-BE49-F238E27FC236}">
                <a16:creationId xmlns:a16="http://schemas.microsoft.com/office/drawing/2014/main" id="{BC449435-16D2-0657-1584-3424543095FD}"/>
              </a:ext>
            </a:extLst>
          </p:cNvPr>
          <p:cNvSpPr txBox="1"/>
          <p:nvPr/>
        </p:nvSpPr>
        <p:spPr>
          <a:xfrm>
            <a:off x="3346398" y="4660376"/>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7A2977F-3D63-D9D8-2BFB-E43C7262BE61}"/>
              </a:ext>
            </a:extLst>
          </p:cNvPr>
          <p:cNvSpPr txBox="1"/>
          <p:nvPr/>
        </p:nvSpPr>
        <p:spPr>
          <a:xfrm>
            <a:off x="3348683" y="5368262"/>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o</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AB11322-6BAE-50D5-E062-1CF9E95A743A}"/>
              </a:ext>
            </a:extLst>
          </p:cNvPr>
          <p:cNvSpPr txBox="1"/>
          <p:nvPr/>
        </p:nvSpPr>
        <p:spPr>
          <a:xfrm>
            <a:off x="2136942"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u</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F19DAE-65CE-D94A-5D55-AABF37DE4891}"/>
              </a:ext>
            </a:extLst>
          </p:cNvPr>
          <p:cNvSpPr txBox="1"/>
          <p:nvPr/>
        </p:nvSpPr>
        <p:spPr>
          <a:xfrm>
            <a:off x="4584096"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0128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17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until</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720851" y="3870370"/>
            <a:ext cx="570229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second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509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absent</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picnic</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5F1A6155-E497-317F-ADF1-A3F961000DB2}"/>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denim</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24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contest</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chicken</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5F1A6155-E497-317F-ADF1-A3F961000DB2}"/>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subject</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148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children</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sentence</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78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67b</a:t>
            </a:r>
          </a:p>
          <a:p>
            <a:pPr algn="ctr"/>
            <a:r>
              <a:rPr lang="en-US" sz="4800" b="1" dirty="0">
                <a:solidFill>
                  <a:srgbClr val="E05436"/>
                </a:solidFill>
                <a:latin typeface="Century Gothic" panose="020B0502020202020204" pitchFamily="34" charset="0"/>
              </a:rPr>
              <a:t>Closed/Closed</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934925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8"/>
            <a:ext cx="6693653"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9855BD4E-6E8B-98F7-6421-2812B1FA20A0}"/>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26384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E7CD2B0-6330-B099-2A3C-C03CDC52E4A5}"/>
              </a:ext>
            </a:extLst>
          </p:cNvPr>
          <p:cNvSpPr/>
          <p:nvPr/>
        </p:nvSpPr>
        <p:spPr>
          <a:xfrm>
            <a:off x="1598763" y="3787866"/>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AEFD6C-E525-0B07-9DF6-C9D8C6858C06}"/>
              </a:ext>
            </a:extLst>
          </p:cNvPr>
          <p:cNvSpPr txBox="1"/>
          <p:nvPr/>
        </p:nvSpPr>
        <p:spPr>
          <a:xfrm>
            <a:off x="6306275"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5" name="TextBox 4">
            <a:extLst>
              <a:ext uri="{FF2B5EF4-FFF2-40B4-BE49-F238E27FC236}">
                <a16:creationId xmlns:a16="http://schemas.microsoft.com/office/drawing/2014/main" id="{3E618ADD-0933-0BC0-200D-2105486FB839}"/>
              </a:ext>
            </a:extLst>
          </p:cNvPr>
          <p:cNvSpPr txBox="1"/>
          <p:nvPr/>
        </p:nvSpPr>
        <p:spPr>
          <a:xfrm>
            <a:off x="1517344" y="4130548"/>
            <a:ext cx="1320383" cy="923330"/>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TextBox 5">
            <a:extLst>
              <a:ext uri="{FF2B5EF4-FFF2-40B4-BE49-F238E27FC236}">
                <a16:creationId xmlns:a16="http://schemas.microsoft.com/office/drawing/2014/main" id="{FAC4F12C-84D7-FE80-9A96-34D8C0AD8CD1}"/>
              </a:ext>
            </a:extLst>
          </p:cNvPr>
          <p:cNvSpPr txBox="1"/>
          <p:nvPr/>
        </p:nvSpPr>
        <p:spPr>
          <a:xfrm>
            <a:off x="5802246" y="5049624"/>
            <a:ext cx="2328440"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ended</a:t>
            </a:r>
          </a:p>
        </p:txBody>
      </p:sp>
      <p:sp>
        <p:nvSpPr>
          <p:cNvPr id="7" name="TextBox 6">
            <a:extLst>
              <a:ext uri="{FF2B5EF4-FFF2-40B4-BE49-F238E27FC236}">
                <a16:creationId xmlns:a16="http://schemas.microsoft.com/office/drawing/2014/main" id="{1B162CBD-E5E9-123E-1427-B1404BA6BB5B}"/>
              </a:ext>
            </a:extLst>
          </p:cNvPr>
          <p:cNvSpPr txBox="1"/>
          <p:nvPr/>
        </p:nvSpPr>
        <p:spPr>
          <a:xfrm>
            <a:off x="841189" y="5049624"/>
            <a:ext cx="2672692" cy="830997"/>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lunches</a:t>
            </a:r>
          </a:p>
        </p:txBody>
      </p:sp>
      <p:grpSp>
        <p:nvGrpSpPr>
          <p:cNvPr id="14" name="Group 13">
            <a:extLst>
              <a:ext uri="{FF2B5EF4-FFF2-40B4-BE49-F238E27FC236}">
                <a16:creationId xmlns:a16="http://schemas.microsoft.com/office/drawing/2014/main" id="{4AE12FD5-AC56-F788-581C-07B25B8CCACC}"/>
              </a:ext>
            </a:extLst>
          </p:cNvPr>
          <p:cNvGrpSpPr/>
          <p:nvPr/>
        </p:nvGrpSpPr>
        <p:grpSpPr>
          <a:xfrm>
            <a:off x="3341756" y="128770"/>
            <a:ext cx="2448006" cy="4001778"/>
            <a:chOff x="3179438" y="793073"/>
            <a:chExt cx="2779776" cy="4541759"/>
          </a:xfrm>
        </p:grpSpPr>
        <p:pic>
          <p:nvPicPr>
            <p:cNvPr id="15" name="Picture 14">
              <a:extLst>
                <a:ext uri="{FF2B5EF4-FFF2-40B4-BE49-F238E27FC236}">
                  <a16:creationId xmlns:a16="http://schemas.microsoft.com/office/drawing/2014/main" id="{C3F4A793-DBC8-0479-9582-793C40DF7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6" name="TextBox 15">
              <a:extLst>
                <a:ext uri="{FF2B5EF4-FFF2-40B4-BE49-F238E27FC236}">
                  <a16:creationId xmlns:a16="http://schemas.microsoft.com/office/drawing/2014/main" id="{5B734FDB-4E04-391F-78A7-7142285079A8}"/>
                </a:ext>
              </a:extLst>
            </p:cNvPr>
            <p:cNvSpPr txBox="1"/>
            <p:nvPr/>
          </p:nvSpPr>
          <p:spPr>
            <a:xfrm>
              <a:off x="3179438" y="4475489"/>
              <a:ext cx="2779776" cy="85934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1877393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A8CDB7-FFB7-3E7C-F16E-51ACB2325404}"/>
              </a:ext>
            </a:extLst>
          </p:cNvPr>
          <p:cNvSpPr/>
          <p:nvPr/>
        </p:nvSpPr>
        <p:spPr>
          <a:xfrm>
            <a:off x="724640" y="3817758"/>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9" name="Rectangle 8">
            <a:extLst>
              <a:ext uri="{FF2B5EF4-FFF2-40B4-BE49-F238E27FC236}">
                <a16:creationId xmlns:a16="http://schemas.microsoft.com/office/drawing/2014/main" id="{E025990D-DF5A-6404-F811-3F7DDE317BF0}"/>
              </a:ext>
            </a:extLst>
          </p:cNvPr>
          <p:cNvSpPr/>
          <p:nvPr/>
        </p:nvSpPr>
        <p:spPr>
          <a:xfrm>
            <a:off x="2347024" y="3819542"/>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0" name="Rectangle 9">
            <a:extLst>
              <a:ext uri="{FF2B5EF4-FFF2-40B4-BE49-F238E27FC236}">
                <a16:creationId xmlns:a16="http://schemas.microsoft.com/office/drawing/2014/main" id="{3AF8B293-8221-7358-434F-B760840318D8}"/>
              </a:ext>
            </a:extLst>
          </p:cNvPr>
          <p:cNvSpPr/>
          <p:nvPr/>
        </p:nvSpPr>
        <p:spPr>
          <a:xfrm>
            <a:off x="3969408" y="3821326"/>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Rectangle 10">
            <a:extLst>
              <a:ext uri="{FF2B5EF4-FFF2-40B4-BE49-F238E27FC236}">
                <a16:creationId xmlns:a16="http://schemas.microsoft.com/office/drawing/2014/main" id="{C77020CE-361B-B6CC-E074-1284F49BF8A7}"/>
              </a:ext>
            </a:extLst>
          </p:cNvPr>
          <p:cNvSpPr/>
          <p:nvPr/>
        </p:nvSpPr>
        <p:spPr>
          <a:xfrm>
            <a:off x="5591792" y="3823110"/>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2" name="Rectangle 11">
            <a:extLst>
              <a:ext uri="{FF2B5EF4-FFF2-40B4-BE49-F238E27FC236}">
                <a16:creationId xmlns:a16="http://schemas.microsoft.com/office/drawing/2014/main" id="{C32B6A3C-F47A-A558-02E1-8171CAA7387C}"/>
              </a:ext>
            </a:extLst>
          </p:cNvPr>
          <p:cNvSpPr/>
          <p:nvPr/>
        </p:nvSpPr>
        <p:spPr>
          <a:xfrm>
            <a:off x="7214176" y="382489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3" name="Rectangle 12">
            <a:extLst>
              <a:ext uri="{FF2B5EF4-FFF2-40B4-BE49-F238E27FC236}">
                <a16:creationId xmlns:a16="http://schemas.microsoft.com/office/drawing/2014/main" id="{0CB03E39-C79D-DD90-237E-EA7A11754BCD}"/>
              </a:ext>
            </a:extLst>
          </p:cNvPr>
          <p:cNvSpPr/>
          <p:nvPr/>
        </p:nvSpPr>
        <p:spPr>
          <a:xfrm>
            <a:off x="3969408" y="5281954"/>
            <a:ext cx="1289356" cy="12502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FF33F5C6-4D3A-BEF7-C483-CC627ABA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267" y="128770"/>
            <a:ext cx="2438535" cy="3238680"/>
          </a:xfrm>
          <a:prstGeom prst="rect">
            <a:avLst/>
          </a:prstGeom>
          <a:ln w="12700">
            <a:solidFill>
              <a:schemeClr val="tx1"/>
            </a:solidFill>
          </a:ln>
        </p:spPr>
      </p:pic>
    </p:spTree>
    <p:extLst>
      <p:ext uri="{BB962C8B-B14F-4D97-AF65-F5344CB8AC3E}">
        <p14:creationId xmlns:p14="http://schemas.microsoft.com/office/powerpoint/2010/main" val="3288206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about</a:t>
            </a:r>
            <a:endParaRPr kumimoji="0" lang="en-US" sz="1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1786601" y="4143736"/>
            <a:ext cx="885890" cy="914401"/>
          </a:xfrm>
          <a:prstGeom prst="rect">
            <a:avLst/>
          </a:prstGeom>
        </p:spPr>
      </p:pic>
    </p:spTree>
    <p:extLst>
      <p:ext uri="{BB962C8B-B14F-4D97-AF65-F5344CB8AC3E}">
        <p14:creationId xmlns:p14="http://schemas.microsoft.com/office/powerpoint/2010/main" val="1170771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be-low</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2909345" y="3773347"/>
            <a:ext cx="885890" cy="914401"/>
          </a:xfrm>
          <a:prstGeom prst="rect">
            <a:avLst/>
          </a:prstGeom>
        </p:spPr>
      </p:pic>
    </p:spTree>
    <p:extLst>
      <p:ext uri="{BB962C8B-B14F-4D97-AF65-F5344CB8AC3E}">
        <p14:creationId xmlns:p14="http://schemas.microsoft.com/office/powerpoint/2010/main" val="2139300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1225173" y="1720717"/>
            <a:ext cx="6693653" cy="2423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pen-</a:t>
            </a:r>
            <a:r>
              <a:rPr kumimoji="0" 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cil</a:t>
            </a:r>
            <a:endParaRPr kumimoji="0" lang="en-US" sz="13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2F311CA-C5CB-554D-7ABD-B7BFE7406417}"/>
              </a:ext>
            </a:extLst>
          </p:cNvPr>
          <p:cNvPicPr>
            <a:picLocks noChangeAspect="1"/>
          </p:cNvPicPr>
          <p:nvPr/>
        </p:nvPicPr>
        <p:blipFill>
          <a:blip r:embed="rId2"/>
          <a:stretch>
            <a:fillRect/>
          </a:stretch>
        </p:blipFill>
        <p:spPr>
          <a:xfrm>
            <a:off x="6462773" y="3686535"/>
            <a:ext cx="885890" cy="914401"/>
          </a:xfrm>
          <a:prstGeom prst="rect">
            <a:avLst/>
          </a:prstGeom>
        </p:spPr>
      </p:pic>
    </p:spTree>
    <p:extLst>
      <p:ext uri="{BB962C8B-B14F-4D97-AF65-F5344CB8AC3E}">
        <p14:creationId xmlns:p14="http://schemas.microsoft.com/office/powerpoint/2010/main" val="83079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B370B-A623-7CEB-B164-D43549AD2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32" y="0"/>
            <a:ext cx="2438535" cy="3238680"/>
          </a:xfrm>
          <a:prstGeom prst="rect">
            <a:avLst/>
          </a:prstGeom>
          <a:ln w="12700">
            <a:solidFill>
              <a:schemeClr val="tx1"/>
            </a:solidFill>
          </a:ln>
        </p:spPr>
      </p:pic>
      <p:sp>
        <p:nvSpPr>
          <p:cNvPr id="4" name="TextBox 3">
            <a:extLst>
              <a:ext uri="{FF2B5EF4-FFF2-40B4-BE49-F238E27FC236}">
                <a16:creationId xmlns:a16="http://schemas.microsoft.com/office/drawing/2014/main" id="{5F580DB4-A071-9122-9243-8387D048EE67}"/>
              </a:ext>
            </a:extLst>
          </p:cNvPr>
          <p:cNvSpPr txBox="1"/>
          <p:nvPr/>
        </p:nvSpPr>
        <p:spPr>
          <a:xfrm>
            <a:off x="3349357" y="3244604"/>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3264C4CA-380A-1EFC-F8D4-47B68FCEF84D}"/>
              </a:ext>
            </a:extLst>
          </p:cNvPr>
          <p:cNvSpPr txBox="1"/>
          <p:nvPr/>
        </p:nvSpPr>
        <p:spPr>
          <a:xfrm>
            <a:off x="3349357" y="3952490"/>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6" name="TextBox 5">
            <a:extLst>
              <a:ext uri="{FF2B5EF4-FFF2-40B4-BE49-F238E27FC236}">
                <a16:creationId xmlns:a16="http://schemas.microsoft.com/office/drawing/2014/main" id="{BC449435-16D2-0657-1584-3424543095FD}"/>
              </a:ext>
            </a:extLst>
          </p:cNvPr>
          <p:cNvSpPr txBox="1"/>
          <p:nvPr/>
        </p:nvSpPr>
        <p:spPr>
          <a:xfrm>
            <a:off x="3346398" y="4660376"/>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i</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7A2977F-3D63-D9D8-2BFB-E43C7262BE61}"/>
              </a:ext>
            </a:extLst>
          </p:cNvPr>
          <p:cNvSpPr txBox="1"/>
          <p:nvPr/>
        </p:nvSpPr>
        <p:spPr>
          <a:xfrm>
            <a:off x="3348683" y="5368262"/>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o</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AB11322-6BAE-50D5-E062-1CF9E95A743A}"/>
              </a:ext>
            </a:extLst>
          </p:cNvPr>
          <p:cNvSpPr txBox="1"/>
          <p:nvPr/>
        </p:nvSpPr>
        <p:spPr>
          <a:xfrm>
            <a:off x="2136942"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entury Gothic" panose="020B0502020202020204" pitchFamily="34" charset="0"/>
              </a:rPr>
              <a:t>u</a:t>
            </a: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F19DAE-65CE-D94A-5D55-AABF37DE4891}"/>
              </a:ext>
            </a:extLst>
          </p:cNvPr>
          <p:cNvSpPr txBox="1"/>
          <p:nvPr/>
        </p:nvSpPr>
        <p:spPr>
          <a:xfrm>
            <a:off x="4584096" y="6076148"/>
            <a:ext cx="2444869" cy="707886"/>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68248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until</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seven</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975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B7BFC6D-6BA7-D6A1-216B-890AE3C8E523}"/>
              </a:ext>
            </a:extLst>
          </p:cNvPr>
          <p:cNvSpPr txBox="1"/>
          <p:nvPr/>
        </p:nvSpPr>
        <p:spPr>
          <a:xfrm>
            <a:off x="1" y="224992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second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360A9185-EAB0-819C-E0DB-203D18A6DC2F}"/>
              </a:ext>
            </a:extLst>
          </p:cNvPr>
          <p:cNvSpPr txBox="1"/>
          <p:nvPr/>
        </p:nvSpPr>
        <p:spPr>
          <a:xfrm>
            <a:off x="1" y="386835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children</a:t>
            </a:r>
            <a:endParaRPr kumimoji="0" lang="en-US" sz="8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4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2610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647902" y="3229640"/>
            <a:ext cx="2770766" cy="42796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16667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panose="020B0502020202020204" pitchFamily="34" charset="0"/>
              </a:rPr>
              <a:t>rock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8774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012705" y="336533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1.1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sev</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472267" y="3429001"/>
            <a:ext cx="3268777" cy="465666"/>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tist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3976970"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501904"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4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test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332570"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4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3530281" y="3237742"/>
            <a:ext cx="3327719"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2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6802" y="3237741"/>
            <a:ext cx="2861734" cy="44112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5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174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080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You are my friend because you are kind.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bring the lunches in a picnic basket.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81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59025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go into the bag and get me  a napkin?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6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Rocket Contest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Denzel and Edwin dash to the rocket contest. The man at the gate says “Get your tickets, get your tickets! You do not want to miss the big rocket contest. Which rocket will be the fastest and win the prize basket?”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Denzel and Edwin get to the contest just in time. They grab their blankets and look for a nice spot to sit. They are all set to see the rockets go! </a:t>
            </a:r>
          </a:p>
          <a:p>
            <a:pPr lvl="0">
              <a:lnSpc>
                <a:spcPct val="120000"/>
              </a:lnSpc>
              <a:buClr>
                <a:prstClr val="black"/>
              </a:buClr>
              <a:buSzPts val="6600"/>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They see the blue rocket take off, then red, then pink, then white. They go up, up, up, so fast. Which is the fastest? The blue rocket wins!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993</TotalTime>
  <Words>916</Words>
  <Application>Microsoft Macintosh PowerPoint</Application>
  <PresentationFormat>On-screen Show (4:3)</PresentationFormat>
  <Paragraphs>204</Paragraphs>
  <Slides>96</Slides>
  <Notes>32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96</vt:i4>
      </vt:variant>
    </vt:vector>
  </HeadingPairs>
  <TitlesOfParts>
    <vt:vector size="10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2022-07-31T14:32:05Z</dcterms:modified>
</cp:coreProperties>
</file>