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4203" r:id="rId11"/>
    <p:sldId id="4204" r:id="rId12"/>
    <p:sldId id="4205" r:id="rId13"/>
    <p:sldId id="4206" r:id="rId14"/>
    <p:sldId id="4207" r:id="rId15"/>
    <p:sldId id="4208" r:id="rId16"/>
    <p:sldId id="4209" r:id="rId17"/>
    <p:sldId id="4210" r:id="rId18"/>
    <p:sldId id="4211" r:id="rId19"/>
    <p:sldId id="4212" r:id="rId20"/>
    <p:sldId id="4213" r:id="rId21"/>
    <p:sldId id="4214" r:id="rId22"/>
    <p:sldId id="4215" r:id="rId23"/>
    <p:sldId id="4216" r:id="rId24"/>
    <p:sldId id="4217" r:id="rId25"/>
    <p:sldId id="4218" r:id="rId26"/>
    <p:sldId id="4219" r:id="rId27"/>
    <p:sldId id="2242" r:id="rId28"/>
    <p:sldId id="2200" r:id="rId29"/>
    <p:sldId id="2201" r:id="rId30"/>
    <p:sldId id="2243" r:id="rId31"/>
    <p:sldId id="2202" r:id="rId32"/>
    <p:sldId id="2244" r:id="rId33"/>
    <p:sldId id="2203" r:id="rId34"/>
    <p:sldId id="4236" r:id="rId35"/>
    <p:sldId id="2726" r:id="rId36"/>
    <p:sldId id="3154" r:id="rId37"/>
    <p:sldId id="3155" r:id="rId38"/>
    <p:sldId id="3158" r:id="rId39"/>
    <p:sldId id="3159" r:id="rId40"/>
    <p:sldId id="3160" r:id="rId41"/>
    <p:sldId id="3161" r:id="rId42"/>
    <p:sldId id="3157" r:id="rId43"/>
    <p:sldId id="3162" r:id="rId44"/>
    <p:sldId id="3163" r:id="rId45"/>
    <p:sldId id="3165" r:id="rId46"/>
    <p:sldId id="3166" r:id="rId47"/>
    <p:sldId id="3829" r:id="rId48"/>
    <p:sldId id="3870" r:id="rId49"/>
    <p:sldId id="3871" r:id="rId50"/>
    <p:sldId id="4234" r:id="rId51"/>
    <p:sldId id="2213" r:id="rId52"/>
    <p:sldId id="2214" r:id="rId53"/>
    <p:sldId id="2245" r:id="rId54"/>
    <p:sldId id="2216" r:id="rId55"/>
    <p:sldId id="2250" r:id="rId56"/>
    <p:sldId id="2217" r:id="rId57"/>
    <p:sldId id="368" r:id="rId58"/>
    <p:sldId id="4235" r:id="rId59"/>
    <p:sldId id="4223" r:id="rId60"/>
    <p:sldId id="4226" r:id="rId61"/>
    <p:sldId id="4227" r:id="rId62"/>
    <p:sldId id="4228" r:id="rId63"/>
    <p:sldId id="4230" r:id="rId64"/>
    <p:sldId id="4231" r:id="rId65"/>
    <p:sldId id="4233" r:id="rId66"/>
    <p:sldId id="2347" r:id="rId67"/>
    <p:sldId id="2221" r:id="rId68"/>
    <p:sldId id="2222" r:id="rId69"/>
    <p:sldId id="2224" r:id="rId70"/>
    <p:sldId id="2226" r:id="rId71"/>
    <p:sldId id="2227" r:id="rId72"/>
    <p:sldId id="866" r:id="rId73"/>
    <p:sldId id="1040" r:id="rId74"/>
    <p:sldId id="872" r:id="rId75"/>
    <p:sldId id="869" r:id="rId76"/>
    <p:sldId id="875" r:id="rId77"/>
    <p:sldId id="878" r:id="rId78"/>
    <p:sldId id="2228" r:id="rId79"/>
    <p:sldId id="2125" r:id="rId80"/>
    <p:sldId id="881" r:id="rId81"/>
    <p:sldId id="2229" r:id="rId82"/>
    <p:sldId id="2223" r:id="rId83"/>
    <p:sldId id="2230" r:id="rId84"/>
    <p:sldId id="2484" r:id="rId85"/>
    <p:sldId id="2485" r:id="rId86"/>
    <p:sldId id="2486" r:id="rId87"/>
    <p:sldId id="2234" r:id="rId88"/>
    <p:sldId id="2235" r:id="rId89"/>
    <p:sldId id="2158" r:id="rId90"/>
    <p:sldId id="2159"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p:restoredTop sz="78762"/>
  </p:normalViewPr>
  <p:slideViewPr>
    <p:cSldViewPr snapToGrid="0" snapToObjects="1">
      <p:cViewPr varScale="1">
        <p:scale>
          <a:sx n="102" d="100"/>
          <a:sy n="102" d="100"/>
        </p:scale>
        <p:origin x="2704"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062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3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1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593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33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00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0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59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05187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8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006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14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593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33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01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5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287782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4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00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247329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54327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30323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8364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9386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3289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60430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75158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7156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1412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87776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5196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4170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9103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3921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8928070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5400" b="1" dirty="0">
                <a:solidFill>
                  <a:srgbClr val="E05436"/>
                </a:solidFill>
                <a:latin typeface="Century Gothic" panose="020B0502020202020204" pitchFamily="34" charset="0"/>
              </a:rPr>
              <a:t>Lesson 66</a:t>
            </a:r>
          </a:p>
          <a:p>
            <a:pPr algn="ctr"/>
            <a:r>
              <a:rPr lang="en-US" sz="54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44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673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940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67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1216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442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61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00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93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38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112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3385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1043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244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665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7124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54215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D976E6-0AF8-95A7-C7B0-5CCB94701B8E}"/>
              </a:ext>
            </a:extLst>
          </p:cNvPr>
          <p:cNvSpPr txBox="1">
            <a:spLocks/>
          </p:cNvSpPr>
          <p:nvPr/>
        </p:nvSpPr>
        <p:spPr>
          <a:xfrm>
            <a:off x="372139" y="439513"/>
            <a:ext cx="8399721" cy="837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How many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95743C52-821C-01F6-1B18-457D80E0B61A}"/>
              </a:ext>
            </a:extLst>
          </p:cNvPr>
          <p:cNvPicPr>
            <a:picLocks noChangeAspect="1"/>
          </p:cNvPicPr>
          <p:nvPr/>
        </p:nvPicPr>
        <p:blipFill>
          <a:blip r:embed="rId2"/>
          <a:stretch>
            <a:fillRect/>
          </a:stretch>
        </p:blipFill>
        <p:spPr>
          <a:xfrm>
            <a:off x="4931360" y="4385142"/>
            <a:ext cx="2332751" cy="1524619"/>
          </a:xfrm>
          <a:prstGeom prst="rect">
            <a:avLst/>
          </a:prstGeom>
        </p:spPr>
      </p:pic>
      <p:pic>
        <p:nvPicPr>
          <p:cNvPr id="14" name="Picture 13">
            <a:extLst>
              <a:ext uri="{FF2B5EF4-FFF2-40B4-BE49-F238E27FC236}">
                <a16:creationId xmlns:a16="http://schemas.microsoft.com/office/drawing/2014/main" id="{A6D56B54-CA68-48A7-353D-27E0AD6DC59F}"/>
              </a:ext>
            </a:extLst>
          </p:cNvPr>
          <p:cNvPicPr>
            <a:picLocks noChangeAspect="1"/>
          </p:cNvPicPr>
          <p:nvPr/>
        </p:nvPicPr>
        <p:blipFill>
          <a:blip r:embed="rId3"/>
          <a:stretch>
            <a:fillRect/>
          </a:stretch>
        </p:blipFill>
        <p:spPr>
          <a:xfrm>
            <a:off x="5092411" y="1533169"/>
            <a:ext cx="2171700" cy="1935859"/>
          </a:xfrm>
          <a:prstGeom prst="rect">
            <a:avLst/>
          </a:prstGeom>
        </p:spPr>
      </p:pic>
      <p:pic>
        <p:nvPicPr>
          <p:cNvPr id="16" name="Picture 15">
            <a:extLst>
              <a:ext uri="{FF2B5EF4-FFF2-40B4-BE49-F238E27FC236}">
                <a16:creationId xmlns:a16="http://schemas.microsoft.com/office/drawing/2014/main" id="{29B2A99A-FFF5-79DE-02E7-7C1DE2F8F8CB}"/>
              </a:ext>
            </a:extLst>
          </p:cNvPr>
          <p:cNvPicPr>
            <a:picLocks noChangeAspect="1"/>
          </p:cNvPicPr>
          <p:nvPr/>
        </p:nvPicPr>
        <p:blipFill>
          <a:blip r:embed="rId4"/>
          <a:stretch>
            <a:fillRect/>
          </a:stretch>
        </p:blipFill>
        <p:spPr>
          <a:xfrm>
            <a:off x="870068" y="4337049"/>
            <a:ext cx="1859262" cy="1657351"/>
          </a:xfrm>
          <a:prstGeom prst="rect">
            <a:avLst/>
          </a:prstGeom>
        </p:spPr>
      </p:pic>
      <p:pic>
        <p:nvPicPr>
          <p:cNvPr id="18" name="Picture 17">
            <a:extLst>
              <a:ext uri="{FF2B5EF4-FFF2-40B4-BE49-F238E27FC236}">
                <a16:creationId xmlns:a16="http://schemas.microsoft.com/office/drawing/2014/main" id="{B6D42D63-2926-E741-C1B9-D22F93D91500}"/>
              </a:ext>
            </a:extLst>
          </p:cNvPr>
          <p:cNvPicPr>
            <a:picLocks noChangeAspect="1"/>
          </p:cNvPicPr>
          <p:nvPr/>
        </p:nvPicPr>
        <p:blipFill>
          <a:blip r:embed="rId5"/>
          <a:stretch>
            <a:fillRect/>
          </a:stretch>
        </p:blipFill>
        <p:spPr>
          <a:xfrm>
            <a:off x="870068" y="1565020"/>
            <a:ext cx="1926033" cy="1935860"/>
          </a:xfrm>
          <a:prstGeom prst="rect">
            <a:avLst/>
          </a:prstGeom>
        </p:spPr>
      </p:pic>
      <p:sp>
        <p:nvSpPr>
          <p:cNvPr id="19" name="Content Placeholder 2">
            <a:extLst>
              <a:ext uri="{FF2B5EF4-FFF2-40B4-BE49-F238E27FC236}">
                <a16:creationId xmlns:a16="http://schemas.microsoft.com/office/drawing/2014/main" id="{2F0B1A13-5B6B-F54E-0159-A1EB3B52536D}"/>
              </a:ext>
            </a:extLst>
          </p:cNvPr>
          <p:cNvSpPr txBox="1">
            <a:spLocks/>
          </p:cNvSpPr>
          <p:nvPr/>
        </p:nvSpPr>
        <p:spPr>
          <a:xfrm>
            <a:off x="2796101" y="2126312"/>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
        <p:nvSpPr>
          <p:cNvPr id="20" name="Content Placeholder 2">
            <a:extLst>
              <a:ext uri="{FF2B5EF4-FFF2-40B4-BE49-F238E27FC236}">
                <a16:creationId xmlns:a16="http://schemas.microsoft.com/office/drawing/2014/main" id="{CDA3406E-D8D8-2BBE-BAA3-8077C5367474}"/>
              </a:ext>
            </a:extLst>
          </p:cNvPr>
          <p:cNvSpPr txBox="1">
            <a:spLocks/>
          </p:cNvSpPr>
          <p:nvPr/>
        </p:nvSpPr>
        <p:spPr>
          <a:xfrm>
            <a:off x="2796101" y="4688549"/>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21" name="Content Placeholder 2">
            <a:extLst>
              <a:ext uri="{FF2B5EF4-FFF2-40B4-BE49-F238E27FC236}">
                <a16:creationId xmlns:a16="http://schemas.microsoft.com/office/drawing/2014/main" id="{AD5240D4-07E2-62F0-3889-7ED4B8E56AD0}"/>
              </a:ext>
            </a:extLst>
          </p:cNvPr>
          <p:cNvSpPr txBox="1">
            <a:spLocks/>
          </p:cNvSpPr>
          <p:nvPr/>
        </p:nvSpPr>
        <p:spPr>
          <a:xfrm>
            <a:off x="7334966" y="4670277"/>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p>
        </p:txBody>
      </p:sp>
      <p:sp>
        <p:nvSpPr>
          <p:cNvPr id="22" name="Content Placeholder 2">
            <a:extLst>
              <a:ext uri="{FF2B5EF4-FFF2-40B4-BE49-F238E27FC236}">
                <a16:creationId xmlns:a16="http://schemas.microsoft.com/office/drawing/2014/main" id="{477E1126-D7E8-9CC6-0CB0-5B16A68720BC}"/>
              </a:ext>
            </a:extLst>
          </p:cNvPr>
          <p:cNvSpPr txBox="1">
            <a:spLocks/>
          </p:cNvSpPr>
          <p:nvPr/>
        </p:nvSpPr>
        <p:spPr>
          <a:xfrm>
            <a:off x="7264111" y="2108040"/>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2685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0D976E6-0AF8-95A7-C7B0-5CCB94701B8E}"/>
              </a:ext>
            </a:extLst>
          </p:cNvPr>
          <p:cNvSpPr txBox="1">
            <a:spLocks/>
          </p:cNvSpPr>
          <p:nvPr/>
        </p:nvSpPr>
        <p:spPr>
          <a:xfrm>
            <a:off x="372139" y="439513"/>
            <a:ext cx="8399721" cy="837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How many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4FA00D39-8D1C-B1B9-5F68-A367191ADD97}"/>
              </a:ext>
            </a:extLst>
          </p:cNvPr>
          <p:cNvPicPr>
            <a:picLocks noChangeAspect="1"/>
          </p:cNvPicPr>
          <p:nvPr/>
        </p:nvPicPr>
        <p:blipFill>
          <a:blip r:embed="rId2"/>
          <a:stretch>
            <a:fillRect/>
          </a:stretch>
        </p:blipFill>
        <p:spPr>
          <a:xfrm>
            <a:off x="779283" y="1570456"/>
            <a:ext cx="2065517" cy="2206883"/>
          </a:xfrm>
          <a:prstGeom prst="rect">
            <a:avLst/>
          </a:prstGeom>
        </p:spPr>
      </p:pic>
      <p:pic>
        <p:nvPicPr>
          <p:cNvPr id="5" name="Picture 4">
            <a:extLst>
              <a:ext uri="{FF2B5EF4-FFF2-40B4-BE49-F238E27FC236}">
                <a16:creationId xmlns:a16="http://schemas.microsoft.com/office/drawing/2014/main" id="{684AAC67-CA24-F833-852D-CCA85E578A46}"/>
              </a:ext>
            </a:extLst>
          </p:cNvPr>
          <p:cNvPicPr>
            <a:picLocks noChangeAspect="1"/>
          </p:cNvPicPr>
          <p:nvPr/>
        </p:nvPicPr>
        <p:blipFill>
          <a:blip r:embed="rId3"/>
          <a:stretch>
            <a:fillRect/>
          </a:stretch>
        </p:blipFill>
        <p:spPr>
          <a:xfrm>
            <a:off x="729259" y="4287366"/>
            <a:ext cx="1924050" cy="1536314"/>
          </a:xfrm>
          <a:prstGeom prst="rect">
            <a:avLst/>
          </a:prstGeom>
        </p:spPr>
      </p:pic>
      <p:pic>
        <p:nvPicPr>
          <p:cNvPr id="7" name="Picture 6">
            <a:extLst>
              <a:ext uri="{FF2B5EF4-FFF2-40B4-BE49-F238E27FC236}">
                <a16:creationId xmlns:a16="http://schemas.microsoft.com/office/drawing/2014/main" id="{BA77F784-8795-AA6F-55B8-0C16E8505E96}"/>
              </a:ext>
            </a:extLst>
          </p:cNvPr>
          <p:cNvPicPr>
            <a:picLocks noChangeAspect="1"/>
          </p:cNvPicPr>
          <p:nvPr/>
        </p:nvPicPr>
        <p:blipFill>
          <a:blip r:embed="rId4"/>
          <a:stretch>
            <a:fillRect/>
          </a:stretch>
        </p:blipFill>
        <p:spPr>
          <a:xfrm>
            <a:off x="4999162" y="1666439"/>
            <a:ext cx="2183713" cy="2070901"/>
          </a:xfrm>
          <a:prstGeom prst="rect">
            <a:avLst/>
          </a:prstGeom>
        </p:spPr>
      </p:pic>
      <p:pic>
        <p:nvPicPr>
          <p:cNvPr id="9" name="Picture 8">
            <a:extLst>
              <a:ext uri="{FF2B5EF4-FFF2-40B4-BE49-F238E27FC236}">
                <a16:creationId xmlns:a16="http://schemas.microsoft.com/office/drawing/2014/main" id="{C98076E3-DEC8-0906-9990-FCF06CE1A554}"/>
              </a:ext>
            </a:extLst>
          </p:cNvPr>
          <p:cNvPicPr>
            <a:picLocks noChangeAspect="1"/>
          </p:cNvPicPr>
          <p:nvPr/>
        </p:nvPicPr>
        <p:blipFill>
          <a:blip r:embed="rId5"/>
          <a:stretch>
            <a:fillRect/>
          </a:stretch>
        </p:blipFill>
        <p:spPr>
          <a:xfrm>
            <a:off x="4805143" y="4487717"/>
            <a:ext cx="2571750" cy="1356014"/>
          </a:xfrm>
          <a:prstGeom prst="rect">
            <a:avLst/>
          </a:prstGeom>
        </p:spPr>
      </p:pic>
      <p:sp>
        <p:nvSpPr>
          <p:cNvPr id="2" name="Content Placeholder 2">
            <a:extLst>
              <a:ext uri="{FF2B5EF4-FFF2-40B4-BE49-F238E27FC236}">
                <a16:creationId xmlns:a16="http://schemas.microsoft.com/office/drawing/2014/main" id="{6DE0048E-8BE6-BC83-AA7D-3338ECBB2555}"/>
              </a:ext>
            </a:extLst>
          </p:cNvPr>
          <p:cNvSpPr txBox="1">
            <a:spLocks/>
          </p:cNvSpPr>
          <p:nvPr/>
        </p:nvSpPr>
        <p:spPr>
          <a:xfrm>
            <a:off x="2796101" y="2126312"/>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sp>
        <p:nvSpPr>
          <p:cNvPr id="4" name="Content Placeholder 2">
            <a:extLst>
              <a:ext uri="{FF2B5EF4-FFF2-40B4-BE49-F238E27FC236}">
                <a16:creationId xmlns:a16="http://schemas.microsoft.com/office/drawing/2014/main" id="{F78ED63F-7220-3A21-F320-4C2B23BD6118}"/>
              </a:ext>
            </a:extLst>
          </p:cNvPr>
          <p:cNvSpPr txBox="1">
            <a:spLocks/>
          </p:cNvSpPr>
          <p:nvPr/>
        </p:nvSpPr>
        <p:spPr>
          <a:xfrm>
            <a:off x="2796101" y="4688549"/>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6" name="Content Placeholder 2">
            <a:extLst>
              <a:ext uri="{FF2B5EF4-FFF2-40B4-BE49-F238E27FC236}">
                <a16:creationId xmlns:a16="http://schemas.microsoft.com/office/drawing/2014/main" id="{F1BE1B7A-ED49-7027-6916-5A1A49214A69}"/>
              </a:ext>
            </a:extLst>
          </p:cNvPr>
          <p:cNvSpPr txBox="1">
            <a:spLocks/>
          </p:cNvSpPr>
          <p:nvPr/>
        </p:nvSpPr>
        <p:spPr>
          <a:xfrm>
            <a:off x="7334966" y="4670277"/>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8" name="Content Placeholder 2">
            <a:extLst>
              <a:ext uri="{FF2B5EF4-FFF2-40B4-BE49-F238E27FC236}">
                <a16:creationId xmlns:a16="http://schemas.microsoft.com/office/drawing/2014/main" id="{78B32163-6718-7AD2-C29A-D4203131DC66}"/>
              </a:ext>
            </a:extLst>
          </p:cNvPr>
          <p:cNvSpPr txBox="1">
            <a:spLocks/>
          </p:cNvSpPr>
          <p:nvPr/>
        </p:nvSpPr>
        <p:spPr>
          <a:xfrm>
            <a:off x="7264111" y="2108040"/>
            <a:ext cx="938966" cy="9543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37777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33513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fast</a:t>
            </a:r>
          </a:p>
        </p:txBody>
      </p:sp>
    </p:spTree>
    <p:extLst>
      <p:ext uri="{BB962C8B-B14F-4D97-AF65-F5344CB8AC3E}">
        <p14:creationId xmlns:p14="http://schemas.microsoft.com/office/powerpoint/2010/main" val="21083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spTree>
    <p:extLst>
      <p:ext uri="{BB962C8B-B14F-4D97-AF65-F5344CB8AC3E}">
        <p14:creationId xmlns:p14="http://schemas.microsoft.com/office/powerpoint/2010/main" val="2075270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spTree>
    <p:extLst>
      <p:ext uri="{BB962C8B-B14F-4D97-AF65-F5344CB8AC3E}">
        <p14:creationId xmlns:p14="http://schemas.microsoft.com/office/powerpoint/2010/main" val="189131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66</a:t>
            </a:r>
          </a:p>
          <a:p>
            <a:pPr algn="ctr"/>
            <a:r>
              <a:rPr lang="en-US" sz="48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pic>
        <p:nvPicPr>
          <p:cNvPr id="9" name="Picture 8">
            <a:extLst>
              <a:ext uri="{FF2B5EF4-FFF2-40B4-BE49-F238E27FC236}">
                <a16:creationId xmlns:a16="http://schemas.microsoft.com/office/drawing/2014/main" id="{7F4A660E-A036-1BDF-9B2C-F01890CD99ED}"/>
              </a:ext>
            </a:extLst>
          </p:cNvPr>
          <p:cNvPicPr>
            <a:picLocks noChangeAspect="1"/>
          </p:cNvPicPr>
          <p:nvPr/>
        </p:nvPicPr>
        <p:blipFill>
          <a:blip r:embed="rId4"/>
          <a:stretch>
            <a:fillRect/>
          </a:stretch>
        </p:blipFill>
        <p:spPr>
          <a:xfrm>
            <a:off x="6705868" y="5223944"/>
            <a:ext cx="492277" cy="554101"/>
          </a:xfrm>
          <a:prstGeom prst="rect">
            <a:avLst/>
          </a:prstGeom>
        </p:spPr>
      </p:pic>
      <p:pic>
        <p:nvPicPr>
          <p:cNvPr id="11" name="Picture 10">
            <a:extLst>
              <a:ext uri="{FF2B5EF4-FFF2-40B4-BE49-F238E27FC236}">
                <a16:creationId xmlns:a16="http://schemas.microsoft.com/office/drawing/2014/main" id="{0B8F8116-1684-492E-AA48-E164BE424D1E}"/>
              </a:ext>
            </a:extLst>
          </p:cNvPr>
          <p:cNvPicPr>
            <a:picLocks noChangeAspect="1"/>
          </p:cNvPicPr>
          <p:nvPr/>
        </p:nvPicPr>
        <p:blipFill>
          <a:blip r:embed="rId5"/>
          <a:stretch>
            <a:fillRect/>
          </a:stretch>
        </p:blipFill>
        <p:spPr>
          <a:xfrm>
            <a:off x="3867797" y="5242914"/>
            <a:ext cx="552435" cy="554101"/>
          </a:xfrm>
          <a:prstGeom prst="rect">
            <a:avLst/>
          </a:prstGeom>
        </p:spPr>
      </p:pic>
      <p:pic>
        <p:nvPicPr>
          <p:cNvPr id="12" name="Picture 11">
            <a:extLst>
              <a:ext uri="{FF2B5EF4-FFF2-40B4-BE49-F238E27FC236}">
                <a16:creationId xmlns:a16="http://schemas.microsoft.com/office/drawing/2014/main" id="{7094AD91-6DE4-F492-92C4-9BE34E33B342}"/>
              </a:ext>
            </a:extLst>
          </p:cNvPr>
          <p:cNvPicPr>
            <a:picLocks noChangeAspect="1"/>
          </p:cNvPicPr>
          <p:nvPr/>
        </p:nvPicPr>
        <p:blipFill>
          <a:blip r:embed="rId6"/>
          <a:stretch>
            <a:fillRect/>
          </a:stretch>
        </p:blipFill>
        <p:spPr>
          <a:xfrm>
            <a:off x="1154178" y="5223944"/>
            <a:ext cx="470023" cy="468599"/>
          </a:xfrm>
          <a:prstGeom prst="rect">
            <a:avLst/>
          </a:prstGeom>
        </p:spPr>
      </p:pic>
    </p:spTree>
    <p:extLst>
      <p:ext uri="{BB962C8B-B14F-4D97-AF65-F5344CB8AC3E}">
        <p14:creationId xmlns:p14="http://schemas.microsoft.com/office/powerpoint/2010/main" val="4008424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17" name="Picture 16">
            <a:extLst>
              <a:ext uri="{FF2B5EF4-FFF2-40B4-BE49-F238E27FC236}">
                <a16:creationId xmlns:a16="http://schemas.microsoft.com/office/drawing/2014/main" id="{5BC05E73-FB79-98AB-8422-F24D9B225760}"/>
              </a:ext>
            </a:extLst>
          </p:cNvPr>
          <p:cNvPicPr>
            <a:picLocks noChangeAspect="1"/>
          </p:cNvPicPr>
          <p:nvPr/>
        </p:nvPicPr>
        <p:blipFill>
          <a:blip r:embed="rId3"/>
          <a:stretch>
            <a:fillRect/>
          </a:stretch>
        </p:blipFill>
        <p:spPr>
          <a:xfrm flipH="1">
            <a:off x="1581025" y="1065969"/>
            <a:ext cx="2724274" cy="2360684"/>
          </a:xfrm>
          <a:prstGeom prst="rect">
            <a:avLst/>
          </a:prstGeom>
        </p:spPr>
      </p:pic>
      <p:pic>
        <p:nvPicPr>
          <p:cNvPr id="27" name="Picture 26">
            <a:extLst>
              <a:ext uri="{FF2B5EF4-FFF2-40B4-BE49-F238E27FC236}">
                <a16:creationId xmlns:a16="http://schemas.microsoft.com/office/drawing/2014/main" id="{7A700520-F73A-6492-8E36-8EBBE25E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17" y="3656550"/>
            <a:ext cx="1455556" cy="1949598"/>
          </a:xfrm>
          <a:prstGeom prst="rect">
            <a:avLst/>
          </a:prstGeom>
          <a:ln w="12700">
            <a:solidFill>
              <a:schemeClr val="tx1"/>
            </a:solidFill>
          </a:ln>
        </p:spPr>
      </p:pic>
      <p:pic>
        <p:nvPicPr>
          <p:cNvPr id="28" name="Picture 27">
            <a:extLst>
              <a:ext uri="{FF2B5EF4-FFF2-40B4-BE49-F238E27FC236}">
                <a16:creationId xmlns:a16="http://schemas.microsoft.com/office/drawing/2014/main" id="{16EFD3F9-94A8-377F-44A0-810470DCD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326" y="3672076"/>
            <a:ext cx="1457001" cy="1934072"/>
          </a:xfrm>
          <a:prstGeom prst="rect">
            <a:avLst/>
          </a:prstGeom>
          <a:ln w="12700">
            <a:solidFill>
              <a:schemeClr val="tx1"/>
            </a:solidFill>
          </a:ln>
        </p:spPr>
      </p:pic>
      <p:pic>
        <p:nvPicPr>
          <p:cNvPr id="29" name="Picture 28">
            <a:extLst>
              <a:ext uri="{FF2B5EF4-FFF2-40B4-BE49-F238E27FC236}">
                <a16:creationId xmlns:a16="http://schemas.microsoft.com/office/drawing/2014/main" id="{A49A0E46-7A7B-AE85-1BCA-457A0AAD6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875" y="3654631"/>
            <a:ext cx="1471779" cy="1953689"/>
          </a:xfrm>
          <a:prstGeom prst="rect">
            <a:avLst/>
          </a:prstGeom>
          <a:ln w="12700">
            <a:solidFill>
              <a:schemeClr val="tx1"/>
            </a:solidFill>
          </a:ln>
        </p:spPr>
      </p:pic>
      <p:pic>
        <p:nvPicPr>
          <p:cNvPr id="30" name="Picture 29">
            <a:extLst>
              <a:ext uri="{FF2B5EF4-FFF2-40B4-BE49-F238E27FC236}">
                <a16:creationId xmlns:a16="http://schemas.microsoft.com/office/drawing/2014/main" id="{5CF557B2-AD1D-852E-621B-F1731FE6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56" y="3654632"/>
            <a:ext cx="1457001" cy="1951516"/>
          </a:xfrm>
          <a:prstGeom prst="rect">
            <a:avLst/>
          </a:prstGeom>
          <a:ln w="12700">
            <a:solidFill>
              <a:schemeClr val="tx1"/>
            </a:solidFill>
          </a:ln>
        </p:spPr>
      </p:pic>
      <p:pic>
        <p:nvPicPr>
          <p:cNvPr id="31" name="Picture 30">
            <a:extLst>
              <a:ext uri="{FF2B5EF4-FFF2-40B4-BE49-F238E27FC236}">
                <a16:creationId xmlns:a16="http://schemas.microsoft.com/office/drawing/2014/main" id="{7DECAF8E-CAB4-4763-FFD6-A0B6A37B0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644" y="3672077"/>
            <a:ext cx="1443859" cy="1916627"/>
          </a:xfrm>
          <a:prstGeom prst="rect">
            <a:avLst/>
          </a:prstGeom>
          <a:ln w="12700">
            <a:solidFill>
              <a:schemeClr val="tx1"/>
            </a:solidFill>
          </a:ln>
        </p:spPr>
      </p:pic>
    </p:spTree>
    <p:extLst>
      <p:ext uri="{BB962C8B-B14F-4D97-AF65-F5344CB8AC3E}">
        <p14:creationId xmlns:p14="http://schemas.microsoft.com/office/powerpoint/2010/main" val="248324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a:t>
            </a:r>
          </a:p>
        </p:txBody>
      </p:sp>
      <p:pic>
        <p:nvPicPr>
          <p:cNvPr id="16" name="Picture 15">
            <a:extLst>
              <a:ext uri="{FF2B5EF4-FFF2-40B4-BE49-F238E27FC236}">
                <a16:creationId xmlns:a16="http://schemas.microsoft.com/office/drawing/2014/main" id="{45AFB527-E4DA-7F51-5C69-B2BB227C73B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39132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1" name="Picture 10">
            <a:extLst>
              <a:ext uri="{FF2B5EF4-FFF2-40B4-BE49-F238E27FC236}">
                <a16:creationId xmlns:a16="http://schemas.microsoft.com/office/drawing/2014/main" id="{8BAF5C63-D682-74C4-C49D-7204F073F37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2656176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8" name="Picture 7">
            <a:extLst>
              <a:ext uri="{FF2B5EF4-FFF2-40B4-BE49-F238E27FC236}">
                <a16:creationId xmlns:a16="http://schemas.microsoft.com/office/drawing/2014/main" id="{AADF0363-B364-51D2-C430-82D2DD12A022}"/>
              </a:ext>
            </a:extLst>
          </p:cNvPr>
          <p:cNvPicPr>
            <a:picLocks noChangeAspect="1"/>
          </p:cNvPicPr>
          <p:nvPr/>
        </p:nvPicPr>
        <p:blipFill>
          <a:blip r:embed="rId3"/>
          <a:stretch>
            <a:fillRect/>
          </a:stretch>
        </p:blipFill>
        <p:spPr>
          <a:xfrm>
            <a:off x="7812857" y="5255656"/>
            <a:ext cx="548828" cy="439808"/>
          </a:xfrm>
          <a:prstGeom prst="rect">
            <a:avLst/>
          </a:prstGeom>
        </p:spPr>
      </p:pic>
      <p:pic>
        <p:nvPicPr>
          <p:cNvPr id="9" name="Picture 8">
            <a:extLst>
              <a:ext uri="{FF2B5EF4-FFF2-40B4-BE49-F238E27FC236}">
                <a16:creationId xmlns:a16="http://schemas.microsoft.com/office/drawing/2014/main" id="{87233B8D-466B-C038-79A9-465B5E781D0B}"/>
              </a:ext>
            </a:extLst>
          </p:cNvPr>
          <p:cNvPicPr>
            <a:picLocks noChangeAspect="1"/>
          </p:cNvPicPr>
          <p:nvPr/>
        </p:nvPicPr>
        <p:blipFill>
          <a:blip r:embed="rId4"/>
          <a:stretch>
            <a:fillRect/>
          </a:stretch>
        </p:blipFill>
        <p:spPr>
          <a:xfrm>
            <a:off x="4457293" y="5255656"/>
            <a:ext cx="548828" cy="586955"/>
          </a:xfrm>
          <a:prstGeom prst="rect">
            <a:avLst/>
          </a:prstGeom>
        </p:spPr>
      </p:pic>
      <p:pic>
        <p:nvPicPr>
          <p:cNvPr id="10" name="Picture 9">
            <a:extLst>
              <a:ext uri="{FF2B5EF4-FFF2-40B4-BE49-F238E27FC236}">
                <a16:creationId xmlns:a16="http://schemas.microsoft.com/office/drawing/2014/main" id="{1761692E-E578-873B-0F5D-B582144DA522}"/>
              </a:ext>
            </a:extLst>
          </p:cNvPr>
          <p:cNvPicPr>
            <a:picLocks noChangeAspect="1"/>
          </p:cNvPicPr>
          <p:nvPr/>
        </p:nvPicPr>
        <p:blipFill>
          <a:blip r:embed="rId5"/>
          <a:stretch>
            <a:fillRect/>
          </a:stretch>
        </p:blipFill>
        <p:spPr>
          <a:xfrm>
            <a:off x="1331143" y="5283375"/>
            <a:ext cx="366245" cy="755168"/>
          </a:xfrm>
          <a:prstGeom prst="rect">
            <a:avLst/>
          </a:prstGeom>
        </p:spPr>
      </p:pic>
      <p:pic>
        <p:nvPicPr>
          <p:cNvPr id="11" name="Picture 10">
            <a:extLst>
              <a:ext uri="{FF2B5EF4-FFF2-40B4-BE49-F238E27FC236}">
                <a16:creationId xmlns:a16="http://schemas.microsoft.com/office/drawing/2014/main" id="{24880686-CC20-B74E-D54E-B2D24841569E}"/>
              </a:ext>
            </a:extLst>
          </p:cNvPr>
          <p:cNvPicPr>
            <a:picLocks noChangeAspect="1"/>
          </p:cNvPicPr>
          <p:nvPr/>
        </p:nvPicPr>
        <p:blipFill>
          <a:blip r:embed="rId6"/>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3185707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1B39A587-1829-410C-60A7-EC80841D71D1}"/>
              </a:ext>
            </a:extLst>
          </p:cNvPr>
          <p:cNvGrpSpPr/>
          <p:nvPr/>
        </p:nvGrpSpPr>
        <p:grpSpPr>
          <a:xfrm>
            <a:off x="138370" y="1560924"/>
            <a:ext cx="1573252" cy="2820057"/>
            <a:chOff x="138370" y="1560924"/>
            <a:chExt cx="1573252" cy="2820057"/>
          </a:xfrm>
        </p:grpSpPr>
        <p:pic>
          <p:nvPicPr>
            <p:cNvPr id="6" name="Picture 5">
              <a:extLst>
                <a:ext uri="{FF2B5EF4-FFF2-40B4-BE49-F238E27FC236}">
                  <a16:creationId xmlns:a16="http://schemas.microsoft.com/office/drawing/2014/main" id="{E62933DC-A760-F931-B6BA-D168EE5F6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1" y="1560924"/>
              <a:ext cx="1564151" cy="2211064"/>
            </a:xfrm>
            <a:prstGeom prst="rect">
              <a:avLst/>
            </a:prstGeom>
            <a:ln w="12700">
              <a:solidFill>
                <a:schemeClr val="tx1"/>
              </a:solidFill>
            </a:ln>
          </p:spPr>
        </p:pic>
        <p:sp>
          <p:nvSpPr>
            <p:cNvPr id="12" name="TextBox 11">
              <a:extLst>
                <a:ext uri="{FF2B5EF4-FFF2-40B4-BE49-F238E27FC236}">
                  <a16:creationId xmlns:a16="http://schemas.microsoft.com/office/drawing/2014/main" id="{77FC1A6D-6099-7DA8-B482-BE26827A131B}"/>
                </a:ext>
              </a:extLst>
            </p:cNvPr>
            <p:cNvSpPr txBox="1"/>
            <p:nvPr/>
          </p:nvSpPr>
          <p:spPr>
            <a:xfrm>
              <a:off x="138370" y="3777477"/>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grpSp>
      <p:sp>
        <p:nvSpPr>
          <p:cNvPr id="13" name="TextBox 12">
            <a:extLst>
              <a:ext uri="{FF2B5EF4-FFF2-40B4-BE49-F238E27FC236}">
                <a16:creationId xmlns:a16="http://schemas.microsoft.com/office/drawing/2014/main" id="{83D8DA5F-E86A-F935-B47A-03FC434ACBEC}"/>
              </a:ext>
            </a:extLst>
          </p:cNvPr>
          <p:cNvSpPr txBox="1"/>
          <p:nvPr/>
        </p:nvSpPr>
        <p:spPr>
          <a:xfrm>
            <a:off x="136619" y="4380643"/>
            <a:ext cx="1573251"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nvGrpSpPr>
          <p:cNvPr id="39" name="Group 38">
            <a:extLst>
              <a:ext uri="{FF2B5EF4-FFF2-40B4-BE49-F238E27FC236}">
                <a16:creationId xmlns:a16="http://schemas.microsoft.com/office/drawing/2014/main" id="{E8BF05B3-35F1-9391-E99D-543A5C5783BA}"/>
              </a:ext>
            </a:extLst>
          </p:cNvPr>
          <p:cNvGrpSpPr/>
          <p:nvPr/>
        </p:nvGrpSpPr>
        <p:grpSpPr>
          <a:xfrm>
            <a:off x="1962723" y="1560047"/>
            <a:ext cx="1572768" cy="2828782"/>
            <a:chOff x="1962723" y="1560047"/>
            <a:chExt cx="1572768" cy="2828782"/>
          </a:xfrm>
        </p:grpSpPr>
        <p:pic>
          <p:nvPicPr>
            <p:cNvPr id="3" name="Picture 2">
              <a:extLst>
                <a:ext uri="{FF2B5EF4-FFF2-40B4-BE49-F238E27FC236}">
                  <a16:creationId xmlns:a16="http://schemas.microsoft.com/office/drawing/2014/main" id="{D496012B-5C1D-4035-12F8-E47734475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306" y="1560047"/>
              <a:ext cx="1563624" cy="2217430"/>
            </a:xfrm>
            <a:prstGeom prst="rect">
              <a:avLst/>
            </a:prstGeom>
            <a:ln w="12700">
              <a:solidFill>
                <a:schemeClr val="tx1"/>
              </a:solidFill>
            </a:ln>
          </p:spPr>
        </p:pic>
        <p:sp>
          <p:nvSpPr>
            <p:cNvPr id="29" name="TextBox 28">
              <a:extLst>
                <a:ext uri="{FF2B5EF4-FFF2-40B4-BE49-F238E27FC236}">
                  <a16:creationId xmlns:a16="http://schemas.microsoft.com/office/drawing/2014/main" id="{3F970F9E-CFEE-6CD2-F8F3-C45377198ADD}"/>
                </a:ext>
              </a:extLst>
            </p:cNvPr>
            <p:cNvSpPr txBox="1"/>
            <p:nvPr/>
          </p:nvSpPr>
          <p:spPr>
            <a:xfrm>
              <a:off x="1962723" y="3785325"/>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grpSp>
        <p:nvGrpSpPr>
          <p:cNvPr id="40" name="Group 39">
            <a:extLst>
              <a:ext uri="{FF2B5EF4-FFF2-40B4-BE49-F238E27FC236}">
                <a16:creationId xmlns:a16="http://schemas.microsoft.com/office/drawing/2014/main" id="{2103CC1C-E9AE-7559-69BF-8353ECAFFF9E}"/>
              </a:ext>
            </a:extLst>
          </p:cNvPr>
          <p:cNvGrpSpPr/>
          <p:nvPr/>
        </p:nvGrpSpPr>
        <p:grpSpPr>
          <a:xfrm>
            <a:off x="3784850" y="1560924"/>
            <a:ext cx="1575445" cy="2821538"/>
            <a:chOff x="3784850" y="1560924"/>
            <a:chExt cx="1575445" cy="2821538"/>
          </a:xfrm>
        </p:grpSpPr>
        <p:pic>
          <p:nvPicPr>
            <p:cNvPr id="5" name="Picture 4">
              <a:extLst>
                <a:ext uri="{FF2B5EF4-FFF2-40B4-BE49-F238E27FC236}">
                  <a16:creationId xmlns:a16="http://schemas.microsoft.com/office/drawing/2014/main" id="{45CF9148-A99D-E406-581E-BCD9EAD69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253" y="1560924"/>
              <a:ext cx="1564151" cy="2211064"/>
            </a:xfrm>
            <a:prstGeom prst="rect">
              <a:avLst/>
            </a:prstGeom>
            <a:ln w="12700">
              <a:solidFill>
                <a:schemeClr val="tx1"/>
              </a:solidFill>
            </a:ln>
          </p:spPr>
        </p:pic>
        <p:sp>
          <p:nvSpPr>
            <p:cNvPr id="31" name="TextBox 30">
              <a:extLst>
                <a:ext uri="{FF2B5EF4-FFF2-40B4-BE49-F238E27FC236}">
                  <a16:creationId xmlns:a16="http://schemas.microsoft.com/office/drawing/2014/main" id="{8F947FA9-41A5-DF56-C8E5-B44042C0D116}"/>
                </a:ext>
              </a:extLst>
            </p:cNvPr>
            <p:cNvSpPr txBox="1"/>
            <p:nvPr/>
          </p:nvSpPr>
          <p:spPr>
            <a:xfrm>
              <a:off x="3784850" y="3778958"/>
              <a:ext cx="1575445"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i</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2" name="TextBox 31">
            <a:extLst>
              <a:ext uri="{FF2B5EF4-FFF2-40B4-BE49-F238E27FC236}">
                <a16:creationId xmlns:a16="http://schemas.microsoft.com/office/drawing/2014/main" id="{28470042-E185-75E0-3C05-6D9FC5CB9220}"/>
              </a:ext>
            </a:extLst>
          </p:cNvPr>
          <p:cNvSpPr txBox="1"/>
          <p:nvPr/>
        </p:nvSpPr>
        <p:spPr>
          <a:xfrm>
            <a:off x="3783182" y="4382462"/>
            <a:ext cx="1575444"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grpSp>
        <p:nvGrpSpPr>
          <p:cNvPr id="41" name="Group 40">
            <a:extLst>
              <a:ext uri="{FF2B5EF4-FFF2-40B4-BE49-F238E27FC236}">
                <a16:creationId xmlns:a16="http://schemas.microsoft.com/office/drawing/2014/main" id="{467765A1-B856-AEE8-ABD0-05F9197EB3FD}"/>
              </a:ext>
            </a:extLst>
          </p:cNvPr>
          <p:cNvGrpSpPr/>
          <p:nvPr/>
        </p:nvGrpSpPr>
        <p:grpSpPr>
          <a:xfrm>
            <a:off x="5610471" y="1563044"/>
            <a:ext cx="1573252" cy="2819418"/>
            <a:chOff x="5610471" y="1563044"/>
            <a:chExt cx="1573252" cy="2819418"/>
          </a:xfrm>
        </p:grpSpPr>
        <p:pic>
          <p:nvPicPr>
            <p:cNvPr id="4" name="Picture 3">
              <a:extLst>
                <a:ext uri="{FF2B5EF4-FFF2-40B4-BE49-F238E27FC236}">
                  <a16:creationId xmlns:a16="http://schemas.microsoft.com/office/drawing/2014/main" id="{AA6BD0C8-2E3A-04CE-AF01-943634A2D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071" y="1563044"/>
              <a:ext cx="1564152" cy="2211064"/>
            </a:xfrm>
            <a:prstGeom prst="rect">
              <a:avLst/>
            </a:prstGeom>
            <a:ln w="12700">
              <a:solidFill>
                <a:schemeClr val="tx1"/>
              </a:solidFill>
            </a:ln>
          </p:spPr>
        </p:pic>
        <p:sp>
          <p:nvSpPr>
            <p:cNvPr id="33" name="TextBox 32">
              <a:extLst>
                <a:ext uri="{FF2B5EF4-FFF2-40B4-BE49-F238E27FC236}">
                  <a16:creationId xmlns:a16="http://schemas.microsoft.com/office/drawing/2014/main" id="{5A981176-78D3-ACC7-1A34-D1611E8B6FAA}"/>
                </a:ext>
              </a:extLst>
            </p:cNvPr>
            <p:cNvSpPr txBox="1"/>
            <p:nvPr/>
          </p:nvSpPr>
          <p:spPr>
            <a:xfrm>
              <a:off x="5610471" y="3778958"/>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4" name="TextBox 33">
            <a:extLst>
              <a:ext uri="{FF2B5EF4-FFF2-40B4-BE49-F238E27FC236}">
                <a16:creationId xmlns:a16="http://schemas.microsoft.com/office/drawing/2014/main" id="{83D9E81A-E737-6209-64CD-739497C91E92}"/>
              </a:ext>
            </a:extLst>
          </p:cNvPr>
          <p:cNvSpPr txBox="1"/>
          <p:nvPr/>
        </p:nvSpPr>
        <p:spPr>
          <a:xfrm>
            <a:off x="5610471" y="4379464"/>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grpSp>
        <p:nvGrpSpPr>
          <p:cNvPr id="42" name="Group 41">
            <a:extLst>
              <a:ext uri="{FF2B5EF4-FFF2-40B4-BE49-F238E27FC236}">
                <a16:creationId xmlns:a16="http://schemas.microsoft.com/office/drawing/2014/main" id="{C06A233D-C48F-38EC-7C04-FA3DFE9C61A0}"/>
              </a:ext>
            </a:extLst>
          </p:cNvPr>
          <p:cNvGrpSpPr/>
          <p:nvPr/>
        </p:nvGrpSpPr>
        <p:grpSpPr>
          <a:xfrm>
            <a:off x="7420471" y="1560047"/>
            <a:ext cx="1573252" cy="2817833"/>
            <a:chOff x="7420471" y="1560047"/>
            <a:chExt cx="1573252" cy="2817833"/>
          </a:xfrm>
        </p:grpSpPr>
        <p:pic>
          <p:nvPicPr>
            <p:cNvPr id="2" name="Picture 1">
              <a:extLst>
                <a:ext uri="{FF2B5EF4-FFF2-40B4-BE49-F238E27FC236}">
                  <a16:creationId xmlns:a16="http://schemas.microsoft.com/office/drawing/2014/main" id="{0D2D0C8E-6A9E-1B1C-065F-DCD8A29A71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5648" y="1560047"/>
              <a:ext cx="1564151" cy="2211063"/>
            </a:xfrm>
            <a:prstGeom prst="rect">
              <a:avLst/>
            </a:prstGeom>
            <a:ln w="12700">
              <a:solidFill>
                <a:schemeClr val="tx1"/>
              </a:solidFill>
            </a:ln>
          </p:spPr>
        </p:pic>
        <p:sp>
          <p:nvSpPr>
            <p:cNvPr id="35" name="TextBox 34">
              <a:extLst>
                <a:ext uri="{FF2B5EF4-FFF2-40B4-BE49-F238E27FC236}">
                  <a16:creationId xmlns:a16="http://schemas.microsoft.com/office/drawing/2014/main" id="{88F3246E-0D2F-62F7-0D53-9094697D2E86}"/>
                </a:ext>
              </a:extLst>
            </p:cNvPr>
            <p:cNvSpPr txBox="1"/>
            <p:nvPr/>
          </p:nvSpPr>
          <p:spPr>
            <a:xfrm>
              <a:off x="7420471" y="3774376"/>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6" name="TextBox 35">
            <a:extLst>
              <a:ext uri="{FF2B5EF4-FFF2-40B4-BE49-F238E27FC236}">
                <a16:creationId xmlns:a16="http://schemas.microsoft.com/office/drawing/2014/main" id="{7FC3559D-B46C-B75D-00CB-1AB2A63E72F7}"/>
              </a:ext>
            </a:extLst>
          </p:cNvPr>
          <p:cNvSpPr txBox="1"/>
          <p:nvPr/>
        </p:nvSpPr>
        <p:spPr>
          <a:xfrm>
            <a:off x="7420471" y="4377880"/>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CF8C572-AB61-2D26-4383-B9BCB7113B6B}"/>
              </a:ext>
            </a:extLst>
          </p:cNvPr>
          <p:cNvSpPr txBox="1"/>
          <p:nvPr/>
        </p:nvSpPr>
        <p:spPr>
          <a:xfrm>
            <a:off x="1962086" y="4389652"/>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420230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36" grpId="0" animBg="1"/>
      <p:bldP spid="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19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met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710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nap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mash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898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19E30391-B0C8-E528-83EC-9D047800A3D1}"/>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we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50;p36">
            <a:extLst>
              <a:ext uri="{FF2B5EF4-FFF2-40B4-BE49-F238E27FC236}">
                <a16:creationId xmlns:a16="http://schemas.microsoft.com/office/drawing/2014/main" id="{6BC6E66D-4C15-E6AB-9EE5-E2972221DCFB}"/>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3;p36">
            <a:extLst>
              <a:ext uri="{FF2B5EF4-FFF2-40B4-BE49-F238E27FC236}">
                <a16:creationId xmlns:a16="http://schemas.microsoft.com/office/drawing/2014/main" id="{A5FBDA47-9334-1B8E-DA1A-C50C4BAEACA4}"/>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split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35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66</a:t>
            </a:r>
          </a:p>
          <a:p>
            <a:pPr algn="ctr"/>
            <a:r>
              <a:rPr lang="en-US" sz="4800" b="1" dirty="0">
                <a:solidFill>
                  <a:srgbClr val="E05436"/>
                </a:solidFill>
                <a:latin typeface="Century Gothic" panose="020B0502020202020204" pitchFamily="34" charset="0"/>
              </a:rPr>
              <a:t>Closed &amp; Open Syllables</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81543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484763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spTree>
    <p:extLst>
      <p:ext uri="{BB962C8B-B14F-4D97-AF65-F5344CB8AC3E}">
        <p14:creationId xmlns:p14="http://schemas.microsoft.com/office/powerpoint/2010/main" val="403620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6" name="Content Placeholder 2">
            <a:extLst>
              <a:ext uri="{FF2B5EF4-FFF2-40B4-BE49-F238E27FC236}">
                <a16:creationId xmlns:a16="http://schemas.microsoft.com/office/drawing/2014/main" id="{0F94C40D-CCCD-1A74-C5C5-F23E07626579}"/>
              </a:ext>
            </a:extLst>
          </p:cNvPr>
          <p:cNvSpPr txBox="1">
            <a:spLocks/>
          </p:cNvSpPr>
          <p:nvPr/>
        </p:nvSpPr>
        <p:spPr>
          <a:xfrm>
            <a:off x="372139" y="391628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319936" y="3915194"/>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8" name="Content Placeholder 2">
            <a:extLst>
              <a:ext uri="{FF2B5EF4-FFF2-40B4-BE49-F238E27FC236}">
                <a16:creationId xmlns:a16="http://schemas.microsoft.com/office/drawing/2014/main" id="{16874AD5-797F-F922-61D7-5E60FD0DBB53}"/>
              </a:ext>
            </a:extLst>
          </p:cNvPr>
          <p:cNvSpPr txBox="1">
            <a:spLocks/>
          </p:cNvSpPr>
          <p:nvPr/>
        </p:nvSpPr>
        <p:spPr>
          <a:xfrm>
            <a:off x="6267735" y="3915193"/>
            <a:ext cx="2504125"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p>
        </p:txBody>
      </p:sp>
      <p:pic>
        <p:nvPicPr>
          <p:cNvPr id="9" name="Picture 8">
            <a:extLst>
              <a:ext uri="{FF2B5EF4-FFF2-40B4-BE49-F238E27FC236}">
                <a16:creationId xmlns:a16="http://schemas.microsoft.com/office/drawing/2014/main" id="{7F4A660E-A036-1BDF-9B2C-F01890CD99ED}"/>
              </a:ext>
            </a:extLst>
          </p:cNvPr>
          <p:cNvPicPr>
            <a:picLocks noChangeAspect="1"/>
          </p:cNvPicPr>
          <p:nvPr/>
        </p:nvPicPr>
        <p:blipFill>
          <a:blip r:embed="rId4"/>
          <a:stretch>
            <a:fillRect/>
          </a:stretch>
        </p:blipFill>
        <p:spPr>
          <a:xfrm>
            <a:off x="6705868" y="5223944"/>
            <a:ext cx="492277" cy="554101"/>
          </a:xfrm>
          <a:prstGeom prst="rect">
            <a:avLst/>
          </a:prstGeom>
        </p:spPr>
      </p:pic>
      <p:pic>
        <p:nvPicPr>
          <p:cNvPr id="11" name="Picture 10">
            <a:extLst>
              <a:ext uri="{FF2B5EF4-FFF2-40B4-BE49-F238E27FC236}">
                <a16:creationId xmlns:a16="http://schemas.microsoft.com/office/drawing/2014/main" id="{0B8F8116-1684-492E-AA48-E164BE424D1E}"/>
              </a:ext>
            </a:extLst>
          </p:cNvPr>
          <p:cNvPicPr>
            <a:picLocks noChangeAspect="1"/>
          </p:cNvPicPr>
          <p:nvPr/>
        </p:nvPicPr>
        <p:blipFill>
          <a:blip r:embed="rId5"/>
          <a:stretch>
            <a:fillRect/>
          </a:stretch>
        </p:blipFill>
        <p:spPr>
          <a:xfrm>
            <a:off x="3867797" y="5242914"/>
            <a:ext cx="552435" cy="554101"/>
          </a:xfrm>
          <a:prstGeom prst="rect">
            <a:avLst/>
          </a:prstGeom>
        </p:spPr>
      </p:pic>
      <p:pic>
        <p:nvPicPr>
          <p:cNvPr id="12" name="Picture 11">
            <a:extLst>
              <a:ext uri="{FF2B5EF4-FFF2-40B4-BE49-F238E27FC236}">
                <a16:creationId xmlns:a16="http://schemas.microsoft.com/office/drawing/2014/main" id="{7094AD91-6DE4-F492-92C4-9BE34E33B342}"/>
              </a:ext>
            </a:extLst>
          </p:cNvPr>
          <p:cNvPicPr>
            <a:picLocks noChangeAspect="1"/>
          </p:cNvPicPr>
          <p:nvPr/>
        </p:nvPicPr>
        <p:blipFill>
          <a:blip r:embed="rId6"/>
          <a:stretch>
            <a:fillRect/>
          </a:stretch>
        </p:blipFill>
        <p:spPr>
          <a:xfrm>
            <a:off x="1154178" y="5223944"/>
            <a:ext cx="470023" cy="468599"/>
          </a:xfrm>
          <a:prstGeom prst="rect">
            <a:avLst/>
          </a:prstGeom>
        </p:spPr>
      </p:pic>
    </p:spTree>
    <p:extLst>
      <p:ext uri="{BB962C8B-B14F-4D97-AF65-F5344CB8AC3E}">
        <p14:creationId xmlns:p14="http://schemas.microsoft.com/office/powerpoint/2010/main" val="1302837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17" name="Picture 16">
            <a:extLst>
              <a:ext uri="{FF2B5EF4-FFF2-40B4-BE49-F238E27FC236}">
                <a16:creationId xmlns:a16="http://schemas.microsoft.com/office/drawing/2014/main" id="{5BC05E73-FB79-98AB-8422-F24D9B225760}"/>
              </a:ext>
            </a:extLst>
          </p:cNvPr>
          <p:cNvPicPr>
            <a:picLocks noChangeAspect="1"/>
          </p:cNvPicPr>
          <p:nvPr/>
        </p:nvPicPr>
        <p:blipFill>
          <a:blip r:embed="rId3"/>
          <a:stretch>
            <a:fillRect/>
          </a:stretch>
        </p:blipFill>
        <p:spPr>
          <a:xfrm flipH="1">
            <a:off x="1581025" y="1065969"/>
            <a:ext cx="2724274" cy="2360684"/>
          </a:xfrm>
          <a:prstGeom prst="rect">
            <a:avLst/>
          </a:prstGeom>
        </p:spPr>
      </p:pic>
      <p:pic>
        <p:nvPicPr>
          <p:cNvPr id="27" name="Picture 26">
            <a:extLst>
              <a:ext uri="{FF2B5EF4-FFF2-40B4-BE49-F238E27FC236}">
                <a16:creationId xmlns:a16="http://schemas.microsoft.com/office/drawing/2014/main" id="{7A700520-F73A-6492-8E36-8EBBE25E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17" y="3656550"/>
            <a:ext cx="1455556" cy="1932154"/>
          </a:xfrm>
          <a:prstGeom prst="rect">
            <a:avLst/>
          </a:prstGeom>
          <a:ln w="12700">
            <a:solidFill>
              <a:schemeClr val="tx1"/>
            </a:solidFill>
          </a:ln>
        </p:spPr>
      </p:pic>
      <p:pic>
        <p:nvPicPr>
          <p:cNvPr id="28" name="Picture 27">
            <a:extLst>
              <a:ext uri="{FF2B5EF4-FFF2-40B4-BE49-F238E27FC236}">
                <a16:creationId xmlns:a16="http://schemas.microsoft.com/office/drawing/2014/main" id="{16EFD3F9-94A8-377F-44A0-810470DCD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326" y="3672076"/>
            <a:ext cx="1457001" cy="1934072"/>
          </a:xfrm>
          <a:prstGeom prst="rect">
            <a:avLst/>
          </a:prstGeom>
          <a:ln w="12700">
            <a:solidFill>
              <a:schemeClr val="tx1"/>
            </a:solidFill>
          </a:ln>
        </p:spPr>
      </p:pic>
      <p:pic>
        <p:nvPicPr>
          <p:cNvPr id="29" name="Picture 28">
            <a:extLst>
              <a:ext uri="{FF2B5EF4-FFF2-40B4-BE49-F238E27FC236}">
                <a16:creationId xmlns:a16="http://schemas.microsoft.com/office/drawing/2014/main" id="{A49A0E46-7A7B-AE85-1BCA-457A0AAD6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875" y="3654631"/>
            <a:ext cx="1471779" cy="1953689"/>
          </a:xfrm>
          <a:prstGeom prst="rect">
            <a:avLst/>
          </a:prstGeom>
          <a:ln w="12700">
            <a:solidFill>
              <a:schemeClr val="tx1"/>
            </a:solidFill>
          </a:ln>
        </p:spPr>
      </p:pic>
      <p:pic>
        <p:nvPicPr>
          <p:cNvPr id="30" name="Picture 29">
            <a:extLst>
              <a:ext uri="{FF2B5EF4-FFF2-40B4-BE49-F238E27FC236}">
                <a16:creationId xmlns:a16="http://schemas.microsoft.com/office/drawing/2014/main" id="{5CF557B2-AD1D-852E-621B-F1731FE6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56" y="3654632"/>
            <a:ext cx="1457001" cy="1934072"/>
          </a:xfrm>
          <a:prstGeom prst="rect">
            <a:avLst/>
          </a:prstGeom>
          <a:ln w="12700">
            <a:solidFill>
              <a:schemeClr val="tx1"/>
            </a:solidFill>
          </a:ln>
        </p:spPr>
      </p:pic>
      <p:pic>
        <p:nvPicPr>
          <p:cNvPr id="31" name="Picture 30">
            <a:extLst>
              <a:ext uri="{FF2B5EF4-FFF2-40B4-BE49-F238E27FC236}">
                <a16:creationId xmlns:a16="http://schemas.microsoft.com/office/drawing/2014/main" id="{7DECAF8E-CAB4-4763-FFD6-A0B6A37B0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644" y="3672077"/>
            <a:ext cx="1443859" cy="1916627"/>
          </a:xfrm>
          <a:prstGeom prst="rect">
            <a:avLst/>
          </a:prstGeom>
          <a:ln w="12700">
            <a:solidFill>
              <a:schemeClr val="tx1"/>
            </a:solidFill>
          </a:ln>
        </p:spPr>
      </p:pic>
    </p:spTree>
    <p:extLst>
      <p:ext uri="{BB962C8B-B14F-4D97-AF65-F5344CB8AC3E}">
        <p14:creationId xmlns:p14="http://schemas.microsoft.com/office/powerpoint/2010/main" val="1318460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1" name="Picture 10">
            <a:extLst>
              <a:ext uri="{FF2B5EF4-FFF2-40B4-BE49-F238E27FC236}">
                <a16:creationId xmlns:a16="http://schemas.microsoft.com/office/drawing/2014/main" id="{8BAF5C63-D682-74C4-C49D-7204F073F371}"/>
              </a:ext>
            </a:extLst>
          </p:cNvPr>
          <p:cNvPicPr>
            <a:picLocks noChangeAspect="1"/>
          </p:cNvPicPr>
          <p:nvPr/>
        </p:nvPicPr>
        <p:blipFill>
          <a:blip r:embed="rId3"/>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1497650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5293928" y="1281288"/>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sp>
        <p:nvSpPr>
          <p:cNvPr id="13" name="Content Placeholder 2">
            <a:extLst>
              <a:ext uri="{FF2B5EF4-FFF2-40B4-BE49-F238E27FC236}">
                <a16:creationId xmlns:a16="http://schemas.microsoft.com/office/drawing/2014/main" id="{291EAAA5-DBEF-20A8-FB1B-54EC76B6FE3B}"/>
              </a:ext>
            </a:extLst>
          </p:cNvPr>
          <p:cNvSpPr txBox="1">
            <a:spLocks/>
          </p:cNvSpPr>
          <p:nvPr/>
        </p:nvSpPr>
        <p:spPr>
          <a:xfrm>
            <a:off x="689640" y="391628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4" name="Content Placeholder 2">
            <a:extLst>
              <a:ext uri="{FF2B5EF4-FFF2-40B4-BE49-F238E27FC236}">
                <a16:creationId xmlns:a16="http://schemas.microsoft.com/office/drawing/2014/main" id="{573DA9F0-825A-21D2-2AF0-DDFA4D494B43}"/>
              </a:ext>
            </a:extLst>
          </p:cNvPr>
          <p:cNvSpPr txBox="1">
            <a:spLocks/>
          </p:cNvSpPr>
          <p:nvPr/>
        </p:nvSpPr>
        <p:spPr>
          <a:xfrm>
            <a:off x="3637437" y="3915194"/>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5" name="Content Placeholder 2">
            <a:extLst>
              <a:ext uri="{FF2B5EF4-FFF2-40B4-BE49-F238E27FC236}">
                <a16:creationId xmlns:a16="http://schemas.microsoft.com/office/drawing/2014/main" id="{6C67D59F-1F0A-C9B8-6042-4F9C1FA10703}"/>
              </a:ext>
            </a:extLst>
          </p:cNvPr>
          <p:cNvSpPr txBox="1">
            <a:spLocks/>
          </p:cNvSpPr>
          <p:nvPr/>
        </p:nvSpPr>
        <p:spPr>
          <a:xfrm>
            <a:off x="6585236" y="3915193"/>
            <a:ext cx="2077564"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r>
              <a:rPr kumimoji="0" lang="en-US" sz="8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8" name="Picture 7">
            <a:extLst>
              <a:ext uri="{FF2B5EF4-FFF2-40B4-BE49-F238E27FC236}">
                <a16:creationId xmlns:a16="http://schemas.microsoft.com/office/drawing/2014/main" id="{AADF0363-B364-51D2-C430-82D2DD12A022}"/>
              </a:ext>
            </a:extLst>
          </p:cNvPr>
          <p:cNvPicPr>
            <a:picLocks noChangeAspect="1"/>
          </p:cNvPicPr>
          <p:nvPr/>
        </p:nvPicPr>
        <p:blipFill>
          <a:blip r:embed="rId3"/>
          <a:stretch>
            <a:fillRect/>
          </a:stretch>
        </p:blipFill>
        <p:spPr>
          <a:xfrm>
            <a:off x="7812857" y="5255656"/>
            <a:ext cx="548828" cy="439808"/>
          </a:xfrm>
          <a:prstGeom prst="rect">
            <a:avLst/>
          </a:prstGeom>
        </p:spPr>
      </p:pic>
      <p:pic>
        <p:nvPicPr>
          <p:cNvPr id="9" name="Picture 8">
            <a:extLst>
              <a:ext uri="{FF2B5EF4-FFF2-40B4-BE49-F238E27FC236}">
                <a16:creationId xmlns:a16="http://schemas.microsoft.com/office/drawing/2014/main" id="{87233B8D-466B-C038-79A9-465B5E781D0B}"/>
              </a:ext>
            </a:extLst>
          </p:cNvPr>
          <p:cNvPicPr>
            <a:picLocks noChangeAspect="1"/>
          </p:cNvPicPr>
          <p:nvPr/>
        </p:nvPicPr>
        <p:blipFill>
          <a:blip r:embed="rId4"/>
          <a:stretch>
            <a:fillRect/>
          </a:stretch>
        </p:blipFill>
        <p:spPr>
          <a:xfrm>
            <a:off x="4457293" y="5255656"/>
            <a:ext cx="548828" cy="586955"/>
          </a:xfrm>
          <a:prstGeom prst="rect">
            <a:avLst/>
          </a:prstGeom>
        </p:spPr>
      </p:pic>
      <p:pic>
        <p:nvPicPr>
          <p:cNvPr id="10" name="Picture 9">
            <a:extLst>
              <a:ext uri="{FF2B5EF4-FFF2-40B4-BE49-F238E27FC236}">
                <a16:creationId xmlns:a16="http://schemas.microsoft.com/office/drawing/2014/main" id="{1761692E-E578-873B-0F5D-B582144DA522}"/>
              </a:ext>
            </a:extLst>
          </p:cNvPr>
          <p:cNvPicPr>
            <a:picLocks noChangeAspect="1"/>
          </p:cNvPicPr>
          <p:nvPr/>
        </p:nvPicPr>
        <p:blipFill>
          <a:blip r:embed="rId5"/>
          <a:stretch>
            <a:fillRect/>
          </a:stretch>
        </p:blipFill>
        <p:spPr>
          <a:xfrm>
            <a:off x="1331143" y="5283375"/>
            <a:ext cx="366245" cy="755168"/>
          </a:xfrm>
          <a:prstGeom prst="rect">
            <a:avLst/>
          </a:prstGeom>
        </p:spPr>
      </p:pic>
      <p:pic>
        <p:nvPicPr>
          <p:cNvPr id="11" name="Picture 10">
            <a:extLst>
              <a:ext uri="{FF2B5EF4-FFF2-40B4-BE49-F238E27FC236}">
                <a16:creationId xmlns:a16="http://schemas.microsoft.com/office/drawing/2014/main" id="{24880686-CC20-B74E-D54E-B2D24841569E}"/>
              </a:ext>
            </a:extLst>
          </p:cNvPr>
          <p:cNvPicPr>
            <a:picLocks noChangeAspect="1"/>
          </p:cNvPicPr>
          <p:nvPr/>
        </p:nvPicPr>
        <p:blipFill>
          <a:blip r:embed="rId6"/>
          <a:stretch>
            <a:fillRect/>
          </a:stretch>
        </p:blipFill>
        <p:spPr>
          <a:xfrm flipH="1">
            <a:off x="1581025" y="1065969"/>
            <a:ext cx="2724274" cy="2360684"/>
          </a:xfrm>
          <a:prstGeom prst="rect">
            <a:avLst/>
          </a:prstGeom>
        </p:spPr>
      </p:pic>
    </p:spTree>
    <p:extLst>
      <p:ext uri="{BB962C8B-B14F-4D97-AF65-F5344CB8AC3E}">
        <p14:creationId xmlns:p14="http://schemas.microsoft.com/office/powerpoint/2010/main" val="1413291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444940-D9D9-069F-9F7C-F1BAE2DDF8C5}"/>
              </a:ext>
            </a:extLst>
          </p:cNvPr>
          <p:cNvGrpSpPr/>
          <p:nvPr/>
        </p:nvGrpSpPr>
        <p:grpSpPr>
          <a:xfrm>
            <a:off x="136619" y="1560924"/>
            <a:ext cx="1575003" cy="3423223"/>
            <a:chOff x="136619" y="1560924"/>
            <a:chExt cx="1575003" cy="3423223"/>
          </a:xfrm>
        </p:grpSpPr>
        <p:grpSp>
          <p:nvGrpSpPr>
            <p:cNvPr id="38" name="Group 37">
              <a:extLst>
                <a:ext uri="{FF2B5EF4-FFF2-40B4-BE49-F238E27FC236}">
                  <a16:creationId xmlns:a16="http://schemas.microsoft.com/office/drawing/2014/main" id="{1B39A587-1829-410C-60A7-EC80841D71D1}"/>
                </a:ext>
              </a:extLst>
            </p:cNvPr>
            <p:cNvGrpSpPr/>
            <p:nvPr/>
          </p:nvGrpSpPr>
          <p:grpSpPr>
            <a:xfrm>
              <a:off x="138370" y="1560924"/>
              <a:ext cx="1573252" cy="2820057"/>
              <a:chOff x="138370" y="1560924"/>
              <a:chExt cx="1573252" cy="2820057"/>
            </a:xfrm>
          </p:grpSpPr>
          <p:pic>
            <p:nvPicPr>
              <p:cNvPr id="6" name="Picture 5">
                <a:extLst>
                  <a:ext uri="{FF2B5EF4-FFF2-40B4-BE49-F238E27FC236}">
                    <a16:creationId xmlns:a16="http://schemas.microsoft.com/office/drawing/2014/main" id="{E62933DC-A760-F931-B6BA-D168EE5F6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1" y="1560924"/>
                <a:ext cx="1564151" cy="2211064"/>
              </a:xfrm>
              <a:prstGeom prst="rect">
                <a:avLst/>
              </a:prstGeom>
              <a:ln w="12700">
                <a:solidFill>
                  <a:schemeClr val="tx1"/>
                </a:solidFill>
              </a:ln>
            </p:spPr>
          </p:pic>
          <p:sp>
            <p:nvSpPr>
              <p:cNvPr id="12" name="TextBox 11">
                <a:extLst>
                  <a:ext uri="{FF2B5EF4-FFF2-40B4-BE49-F238E27FC236}">
                    <a16:creationId xmlns:a16="http://schemas.microsoft.com/office/drawing/2014/main" id="{77FC1A6D-6099-7DA8-B482-BE26827A131B}"/>
                  </a:ext>
                </a:extLst>
              </p:cNvPr>
              <p:cNvSpPr txBox="1"/>
              <p:nvPr/>
            </p:nvSpPr>
            <p:spPr>
              <a:xfrm>
                <a:off x="138370" y="3777477"/>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grpSp>
        <p:sp>
          <p:nvSpPr>
            <p:cNvPr id="13" name="TextBox 12">
              <a:extLst>
                <a:ext uri="{FF2B5EF4-FFF2-40B4-BE49-F238E27FC236}">
                  <a16:creationId xmlns:a16="http://schemas.microsoft.com/office/drawing/2014/main" id="{83D8DA5F-E86A-F935-B47A-03FC434ACBEC}"/>
                </a:ext>
              </a:extLst>
            </p:cNvPr>
            <p:cNvSpPr txBox="1"/>
            <p:nvPr/>
          </p:nvSpPr>
          <p:spPr>
            <a:xfrm>
              <a:off x="136619" y="4380643"/>
              <a:ext cx="1573251"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grpSp>
        <p:nvGrpSpPr>
          <p:cNvPr id="9" name="Group 8">
            <a:extLst>
              <a:ext uri="{FF2B5EF4-FFF2-40B4-BE49-F238E27FC236}">
                <a16:creationId xmlns:a16="http://schemas.microsoft.com/office/drawing/2014/main" id="{EF612319-C3B1-377B-F792-7F5144D21E4B}"/>
              </a:ext>
            </a:extLst>
          </p:cNvPr>
          <p:cNvGrpSpPr/>
          <p:nvPr/>
        </p:nvGrpSpPr>
        <p:grpSpPr>
          <a:xfrm>
            <a:off x="3783182" y="1560924"/>
            <a:ext cx="1577113" cy="3425042"/>
            <a:chOff x="3783182" y="1560924"/>
            <a:chExt cx="1577113" cy="3425042"/>
          </a:xfrm>
        </p:grpSpPr>
        <p:grpSp>
          <p:nvGrpSpPr>
            <p:cNvPr id="40" name="Group 39">
              <a:extLst>
                <a:ext uri="{FF2B5EF4-FFF2-40B4-BE49-F238E27FC236}">
                  <a16:creationId xmlns:a16="http://schemas.microsoft.com/office/drawing/2014/main" id="{2103CC1C-E9AE-7559-69BF-8353ECAFFF9E}"/>
                </a:ext>
              </a:extLst>
            </p:cNvPr>
            <p:cNvGrpSpPr/>
            <p:nvPr/>
          </p:nvGrpSpPr>
          <p:grpSpPr>
            <a:xfrm>
              <a:off x="3784850" y="1560924"/>
              <a:ext cx="1575445" cy="2821538"/>
              <a:chOff x="3784850" y="1560924"/>
              <a:chExt cx="1575445" cy="2821538"/>
            </a:xfrm>
          </p:grpSpPr>
          <p:pic>
            <p:nvPicPr>
              <p:cNvPr id="5" name="Picture 4">
                <a:extLst>
                  <a:ext uri="{FF2B5EF4-FFF2-40B4-BE49-F238E27FC236}">
                    <a16:creationId xmlns:a16="http://schemas.microsoft.com/office/drawing/2014/main" id="{45CF9148-A99D-E406-581E-BCD9EAD69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253" y="1560924"/>
                <a:ext cx="1564151" cy="2211064"/>
              </a:xfrm>
              <a:prstGeom prst="rect">
                <a:avLst/>
              </a:prstGeom>
              <a:ln w="12700">
                <a:solidFill>
                  <a:schemeClr val="tx1"/>
                </a:solidFill>
              </a:ln>
            </p:spPr>
          </p:pic>
          <p:sp>
            <p:nvSpPr>
              <p:cNvPr id="31" name="TextBox 30">
                <a:extLst>
                  <a:ext uri="{FF2B5EF4-FFF2-40B4-BE49-F238E27FC236}">
                    <a16:creationId xmlns:a16="http://schemas.microsoft.com/office/drawing/2014/main" id="{8F947FA9-41A5-DF56-C8E5-B44042C0D116}"/>
                  </a:ext>
                </a:extLst>
              </p:cNvPr>
              <p:cNvSpPr txBox="1"/>
              <p:nvPr/>
            </p:nvSpPr>
            <p:spPr>
              <a:xfrm>
                <a:off x="3784850" y="3778958"/>
                <a:ext cx="1575445"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i</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2" name="TextBox 31">
              <a:extLst>
                <a:ext uri="{FF2B5EF4-FFF2-40B4-BE49-F238E27FC236}">
                  <a16:creationId xmlns:a16="http://schemas.microsoft.com/office/drawing/2014/main" id="{28470042-E185-75E0-3C05-6D9FC5CB9220}"/>
                </a:ext>
              </a:extLst>
            </p:cNvPr>
            <p:cNvSpPr txBox="1"/>
            <p:nvPr/>
          </p:nvSpPr>
          <p:spPr>
            <a:xfrm>
              <a:off x="3783182" y="4382462"/>
              <a:ext cx="1575444"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grpSp>
      <p:grpSp>
        <p:nvGrpSpPr>
          <p:cNvPr id="10" name="Group 9">
            <a:extLst>
              <a:ext uri="{FF2B5EF4-FFF2-40B4-BE49-F238E27FC236}">
                <a16:creationId xmlns:a16="http://schemas.microsoft.com/office/drawing/2014/main" id="{DCD0310E-6996-A1E4-CEC3-EE220E76C7CB}"/>
              </a:ext>
            </a:extLst>
          </p:cNvPr>
          <p:cNvGrpSpPr/>
          <p:nvPr/>
        </p:nvGrpSpPr>
        <p:grpSpPr>
          <a:xfrm>
            <a:off x="5610471" y="1563044"/>
            <a:ext cx="1573252" cy="3419924"/>
            <a:chOff x="5610471" y="1563044"/>
            <a:chExt cx="1573252" cy="3419924"/>
          </a:xfrm>
        </p:grpSpPr>
        <p:grpSp>
          <p:nvGrpSpPr>
            <p:cNvPr id="41" name="Group 40">
              <a:extLst>
                <a:ext uri="{FF2B5EF4-FFF2-40B4-BE49-F238E27FC236}">
                  <a16:creationId xmlns:a16="http://schemas.microsoft.com/office/drawing/2014/main" id="{467765A1-B856-AEE8-ABD0-05F9197EB3FD}"/>
                </a:ext>
              </a:extLst>
            </p:cNvPr>
            <p:cNvGrpSpPr/>
            <p:nvPr/>
          </p:nvGrpSpPr>
          <p:grpSpPr>
            <a:xfrm>
              <a:off x="5610471" y="1563044"/>
              <a:ext cx="1573252" cy="2819418"/>
              <a:chOff x="5610471" y="1563044"/>
              <a:chExt cx="1573252" cy="2819418"/>
            </a:xfrm>
          </p:grpSpPr>
          <p:pic>
            <p:nvPicPr>
              <p:cNvPr id="4" name="Picture 3">
                <a:extLst>
                  <a:ext uri="{FF2B5EF4-FFF2-40B4-BE49-F238E27FC236}">
                    <a16:creationId xmlns:a16="http://schemas.microsoft.com/office/drawing/2014/main" id="{AA6BD0C8-2E3A-04CE-AF01-943634A2D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071" y="1563044"/>
                <a:ext cx="1564152" cy="2211064"/>
              </a:xfrm>
              <a:prstGeom prst="rect">
                <a:avLst/>
              </a:prstGeom>
              <a:ln w="12700">
                <a:solidFill>
                  <a:schemeClr val="tx1"/>
                </a:solidFill>
              </a:ln>
            </p:spPr>
          </p:pic>
          <p:sp>
            <p:nvSpPr>
              <p:cNvPr id="33" name="TextBox 32">
                <a:extLst>
                  <a:ext uri="{FF2B5EF4-FFF2-40B4-BE49-F238E27FC236}">
                    <a16:creationId xmlns:a16="http://schemas.microsoft.com/office/drawing/2014/main" id="{5A981176-78D3-ACC7-1A34-D1611E8B6FAA}"/>
                  </a:ext>
                </a:extLst>
              </p:cNvPr>
              <p:cNvSpPr txBox="1"/>
              <p:nvPr/>
            </p:nvSpPr>
            <p:spPr>
              <a:xfrm>
                <a:off x="5610471" y="3778958"/>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4" name="TextBox 33">
              <a:extLst>
                <a:ext uri="{FF2B5EF4-FFF2-40B4-BE49-F238E27FC236}">
                  <a16:creationId xmlns:a16="http://schemas.microsoft.com/office/drawing/2014/main" id="{83D9E81A-E737-6209-64CD-739497C91E92}"/>
                </a:ext>
              </a:extLst>
            </p:cNvPr>
            <p:cNvSpPr txBox="1"/>
            <p:nvPr/>
          </p:nvSpPr>
          <p:spPr>
            <a:xfrm>
              <a:off x="5610471" y="4379464"/>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grpSp>
      <p:grpSp>
        <p:nvGrpSpPr>
          <p:cNvPr id="11" name="Group 10">
            <a:extLst>
              <a:ext uri="{FF2B5EF4-FFF2-40B4-BE49-F238E27FC236}">
                <a16:creationId xmlns:a16="http://schemas.microsoft.com/office/drawing/2014/main" id="{A24551FD-FE58-E8E6-427D-0D4B12702B97}"/>
              </a:ext>
            </a:extLst>
          </p:cNvPr>
          <p:cNvGrpSpPr/>
          <p:nvPr/>
        </p:nvGrpSpPr>
        <p:grpSpPr>
          <a:xfrm>
            <a:off x="7420471" y="1560047"/>
            <a:ext cx="1573252" cy="3421337"/>
            <a:chOff x="7420471" y="1560047"/>
            <a:chExt cx="1573252" cy="3421337"/>
          </a:xfrm>
        </p:grpSpPr>
        <p:grpSp>
          <p:nvGrpSpPr>
            <p:cNvPr id="42" name="Group 41">
              <a:extLst>
                <a:ext uri="{FF2B5EF4-FFF2-40B4-BE49-F238E27FC236}">
                  <a16:creationId xmlns:a16="http://schemas.microsoft.com/office/drawing/2014/main" id="{C06A233D-C48F-38EC-7C04-FA3DFE9C61A0}"/>
                </a:ext>
              </a:extLst>
            </p:cNvPr>
            <p:cNvGrpSpPr/>
            <p:nvPr/>
          </p:nvGrpSpPr>
          <p:grpSpPr>
            <a:xfrm>
              <a:off x="7420471" y="1560047"/>
              <a:ext cx="1573252" cy="2817833"/>
              <a:chOff x="7420471" y="1560047"/>
              <a:chExt cx="1573252" cy="2817833"/>
            </a:xfrm>
          </p:grpSpPr>
          <p:pic>
            <p:nvPicPr>
              <p:cNvPr id="2" name="Picture 1">
                <a:extLst>
                  <a:ext uri="{FF2B5EF4-FFF2-40B4-BE49-F238E27FC236}">
                    <a16:creationId xmlns:a16="http://schemas.microsoft.com/office/drawing/2014/main" id="{0D2D0C8E-6A9E-1B1C-065F-DCD8A29A7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5648" y="1560047"/>
                <a:ext cx="1564151" cy="2211063"/>
              </a:xfrm>
              <a:prstGeom prst="rect">
                <a:avLst/>
              </a:prstGeom>
              <a:ln w="12700">
                <a:solidFill>
                  <a:schemeClr val="tx1"/>
                </a:solidFill>
              </a:ln>
            </p:spPr>
          </p:pic>
          <p:sp>
            <p:nvSpPr>
              <p:cNvPr id="35" name="TextBox 34">
                <a:extLst>
                  <a:ext uri="{FF2B5EF4-FFF2-40B4-BE49-F238E27FC236}">
                    <a16:creationId xmlns:a16="http://schemas.microsoft.com/office/drawing/2014/main" id="{88F3246E-0D2F-62F7-0D53-9094697D2E86}"/>
                  </a:ext>
                </a:extLst>
              </p:cNvPr>
              <p:cNvSpPr txBox="1"/>
              <p:nvPr/>
            </p:nvSpPr>
            <p:spPr>
              <a:xfrm>
                <a:off x="7420471" y="3774376"/>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grpSp>
        <p:sp>
          <p:nvSpPr>
            <p:cNvPr id="36" name="TextBox 35">
              <a:extLst>
                <a:ext uri="{FF2B5EF4-FFF2-40B4-BE49-F238E27FC236}">
                  <a16:creationId xmlns:a16="http://schemas.microsoft.com/office/drawing/2014/main" id="{7FC3559D-B46C-B75D-00CB-1AB2A63E72F7}"/>
                </a:ext>
              </a:extLst>
            </p:cNvPr>
            <p:cNvSpPr txBox="1"/>
            <p:nvPr/>
          </p:nvSpPr>
          <p:spPr>
            <a:xfrm>
              <a:off x="7420471" y="4377880"/>
              <a:ext cx="1573252"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entury Gothic" panose="020B0502020202020204" pitchFamily="34" charset="0"/>
                </a:rPr>
                <a:t>u</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713BDE31-BE88-F656-83EC-E16034E2A8C6}"/>
              </a:ext>
            </a:extLst>
          </p:cNvPr>
          <p:cNvGrpSpPr/>
          <p:nvPr/>
        </p:nvGrpSpPr>
        <p:grpSpPr>
          <a:xfrm>
            <a:off x="1962086" y="1560047"/>
            <a:ext cx="1573405" cy="3433109"/>
            <a:chOff x="1962086" y="1560047"/>
            <a:chExt cx="1573405" cy="3433109"/>
          </a:xfrm>
        </p:grpSpPr>
        <p:grpSp>
          <p:nvGrpSpPr>
            <p:cNvPr id="39" name="Group 38">
              <a:extLst>
                <a:ext uri="{FF2B5EF4-FFF2-40B4-BE49-F238E27FC236}">
                  <a16:creationId xmlns:a16="http://schemas.microsoft.com/office/drawing/2014/main" id="{E8BF05B3-35F1-9391-E99D-543A5C5783BA}"/>
                </a:ext>
              </a:extLst>
            </p:cNvPr>
            <p:cNvGrpSpPr/>
            <p:nvPr/>
          </p:nvGrpSpPr>
          <p:grpSpPr>
            <a:xfrm>
              <a:off x="1962723" y="1560047"/>
              <a:ext cx="1572768" cy="2828782"/>
              <a:chOff x="1962723" y="1560047"/>
              <a:chExt cx="1572768" cy="2828782"/>
            </a:xfrm>
          </p:grpSpPr>
          <p:pic>
            <p:nvPicPr>
              <p:cNvPr id="3" name="Picture 2">
                <a:extLst>
                  <a:ext uri="{FF2B5EF4-FFF2-40B4-BE49-F238E27FC236}">
                    <a16:creationId xmlns:a16="http://schemas.microsoft.com/office/drawing/2014/main" id="{D496012B-5C1D-4035-12F8-E47734475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7306" y="1560047"/>
                <a:ext cx="1563624" cy="2217430"/>
              </a:xfrm>
              <a:prstGeom prst="rect">
                <a:avLst/>
              </a:prstGeom>
              <a:ln w="12700">
                <a:solidFill>
                  <a:schemeClr val="tx1"/>
                </a:solidFill>
              </a:ln>
            </p:spPr>
          </p:pic>
          <p:sp>
            <p:nvSpPr>
              <p:cNvPr id="29" name="TextBox 28">
                <a:extLst>
                  <a:ext uri="{FF2B5EF4-FFF2-40B4-BE49-F238E27FC236}">
                    <a16:creationId xmlns:a16="http://schemas.microsoft.com/office/drawing/2014/main" id="{3F970F9E-CFEE-6CD2-F8F3-C45377198ADD}"/>
                  </a:ext>
                </a:extLst>
              </p:cNvPr>
              <p:cNvSpPr txBox="1"/>
              <p:nvPr/>
            </p:nvSpPr>
            <p:spPr>
              <a:xfrm>
                <a:off x="1962723" y="3785325"/>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sp>
          <p:nvSpPr>
            <p:cNvPr id="37" name="TextBox 36">
              <a:extLst>
                <a:ext uri="{FF2B5EF4-FFF2-40B4-BE49-F238E27FC236}">
                  <a16:creationId xmlns:a16="http://schemas.microsoft.com/office/drawing/2014/main" id="{7CF8C572-AB61-2D26-4383-B9BCB7113B6B}"/>
                </a:ext>
              </a:extLst>
            </p:cNvPr>
            <p:cNvSpPr txBox="1"/>
            <p:nvPr/>
          </p:nvSpPr>
          <p:spPr>
            <a:xfrm>
              <a:off x="1962086" y="4389652"/>
              <a:ext cx="1572768" cy="6035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grpSp>
    </p:spTree>
    <p:extLst>
      <p:ext uri="{BB962C8B-B14F-4D97-AF65-F5344CB8AC3E}">
        <p14:creationId xmlns:p14="http://schemas.microsoft.com/office/powerpoint/2010/main" val="828699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go</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got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247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69BF703C-E4C7-9168-88CA-E27530487E1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7217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friend and I want to go camping in June.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Have you been sticking the stamps here?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5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two friends have not missed the bus yet.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1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Jo’s Friend Russ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Jo has a best friend named Russ. Russ and Jo go on bike rides in the fall. In the spring, they swim in the lake. At the lake, Jo brings snacks and Russ brings drinks.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They also love acting, singing, and telling jokes. Russ likes spending time with Jo and Jo likes spending time with Russ. Russ and Jo will be friends for a long time.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0452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990</TotalTime>
  <Words>1211</Words>
  <Application>Microsoft Macintosh PowerPoint</Application>
  <PresentationFormat>On-screen Show (4:3)</PresentationFormat>
  <Paragraphs>273</Paragraphs>
  <Slides>91</Slides>
  <Notes>48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91</vt:i4>
      </vt:variant>
    </vt:vector>
  </HeadingPairs>
  <TitlesOfParts>
    <vt:vector size="9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2022-07-31T14:06:44Z</dcterms:modified>
</cp:coreProperties>
</file>