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9"/>
  </p:notesMasterIdLst>
  <p:sldIdLst>
    <p:sldId id="2247" r:id="rId3"/>
    <p:sldId id="2199" r:id="rId4"/>
    <p:sldId id="3049" r:id="rId5"/>
    <p:sldId id="2248" r:id="rId6"/>
    <p:sldId id="2240" r:id="rId7"/>
    <p:sldId id="2238" r:id="rId8"/>
    <p:sldId id="2241" r:id="rId9"/>
    <p:sldId id="2198" r:id="rId10"/>
    <p:sldId id="4170" r:id="rId11"/>
    <p:sldId id="4171" r:id="rId12"/>
    <p:sldId id="4172" r:id="rId13"/>
    <p:sldId id="4173" r:id="rId14"/>
    <p:sldId id="4174" r:id="rId15"/>
    <p:sldId id="4175" r:id="rId16"/>
    <p:sldId id="4176" r:id="rId17"/>
    <p:sldId id="4177" r:id="rId18"/>
    <p:sldId id="4178" r:id="rId19"/>
    <p:sldId id="4179" r:id="rId20"/>
    <p:sldId id="4180" r:id="rId21"/>
    <p:sldId id="4181" r:id="rId22"/>
    <p:sldId id="4182" r:id="rId23"/>
    <p:sldId id="4183" r:id="rId24"/>
    <p:sldId id="4184" r:id="rId25"/>
    <p:sldId id="4185" r:id="rId26"/>
    <p:sldId id="2242" r:id="rId27"/>
    <p:sldId id="2200" r:id="rId28"/>
    <p:sldId id="2201" r:id="rId29"/>
    <p:sldId id="2243" r:id="rId30"/>
    <p:sldId id="2202" r:id="rId31"/>
    <p:sldId id="2244" r:id="rId32"/>
    <p:sldId id="2203" r:id="rId33"/>
    <p:sldId id="2114" r:id="rId34"/>
    <p:sldId id="2113" r:id="rId35"/>
    <p:sldId id="1065" r:id="rId36"/>
    <p:sldId id="3147" r:id="rId37"/>
    <p:sldId id="2115" r:id="rId38"/>
    <p:sldId id="3149" r:id="rId39"/>
    <p:sldId id="2690" r:id="rId40"/>
    <p:sldId id="3150" r:id="rId41"/>
    <p:sldId id="3827" r:id="rId42"/>
    <p:sldId id="4204" r:id="rId43"/>
    <p:sldId id="3865" r:id="rId44"/>
    <p:sldId id="3866" r:id="rId45"/>
    <p:sldId id="2213" r:id="rId46"/>
    <p:sldId id="2214" r:id="rId47"/>
    <p:sldId id="2245" r:id="rId48"/>
    <p:sldId id="2216" r:id="rId49"/>
    <p:sldId id="2250" r:id="rId50"/>
    <p:sldId id="2217" r:id="rId51"/>
    <p:sldId id="368" r:id="rId52"/>
    <p:sldId id="4186" r:id="rId53"/>
    <p:sldId id="4187" r:id="rId54"/>
    <p:sldId id="4188" r:id="rId55"/>
    <p:sldId id="4189" r:id="rId56"/>
    <p:sldId id="4190" r:id="rId57"/>
    <p:sldId id="4191" r:id="rId58"/>
    <p:sldId id="4201" r:id="rId59"/>
    <p:sldId id="4202" r:id="rId60"/>
    <p:sldId id="4203" r:id="rId61"/>
    <p:sldId id="2221" r:id="rId62"/>
    <p:sldId id="2222" r:id="rId63"/>
    <p:sldId id="4200" r:id="rId64"/>
    <p:sldId id="2224" r:id="rId65"/>
    <p:sldId id="2226" r:id="rId66"/>
    <p:sldId id="2227" r:id="rId67"/>
    <p:sldId id="860" r:id="rId68"/>
    <p:sldId id="2135" r:id="rId69"/>
    <p:sldId id="866" r:id="rId70"/>
    <p:sldId id="1040" r:id="rId71"/>
    <p:sldId id="2228" r:id="rId72"/>
    <p:sldId id="2125" r:id="rId73"/>
    <p:sldId id="872" r:id="rId74"/>
    <p:sldId id="869" r:id="rId75"/>
    <p:sldId id="2229" r:id="rId76"/>
    <p:sldId id="2223" r:id="rId77"/>
    <p:sldId id="2230" r:id="rId78"/>
    <p:sldId id="2478" r:id="rId79"/>
    <p:sldId id="2479" r:id="rId80"/>
    <p:sldId id="2480" r:id="rId81"/>
    <p:sldId id="2234" r:id="rId82"/>
    <p:sldId id="2235" r:id="rId83"/>
    <p:sldId id="2158" r:id="rId84"/>
    <p:sldId id="2159" r:id="rId85"/>
    <p:sldId id="2166" r:id="rId86"/>
    <p:sldId id="2225" r:id="rId87"/>
    <p:sldId id="2236"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2C629F"/>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8"/>
    <p:restoredTop sz="91678"/>
  </p:normalViewPr>
  <p:slideViewPr>
    <p:cSldViewPr snapToGrid="0" snapToObjects="1">
      <p:cViewPr varScale="1">
        <p:scale>
          <a:sx n="120" d="100"/>
          <a:sy n="120" d="100"/>
        </p:scale>
        <p:origin x="62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06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416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725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967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92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220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423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061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4160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7255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967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each word into the correct column</a:t>
            </a:r>
            <a:r>
              <a:rPr lang="en-US"/>
              <a:t>.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2877199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58+</a:t>
            </a:r>
          </a:p>
          <a:p>
            <a:pPr defTabSz="966612">
              <a:defRPr/>
            </a:pPr>
            <a:endParaRPr lang="en-US" dirty="0"/>
          </a:p>
          <a:p>
            <a:pPr defTabSz="966612">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76565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6631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W is silent.</a:t>
            </a:r>
          </a:p>
          <a:p>
            <a:r>
              <a:rPr lang="en-US" dirty="0"/>
              <a:t>O represents the /</a:t>
            </a:r>
            <a:r>
              <a:rPr lang="en-US" dirty="0" err="1"/>
              <a:t>ū</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 in TWO can be connected with other TW words related to the number 2 (e.g., TWIN, TWELVE, TWICE). This connection can help children remember why TWO is spelled with a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234055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 spells /z/. This is an irregular way to add the -ES ending to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31380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19818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146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26</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22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423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1169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91828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68911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9926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78266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84535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41122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38158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03598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81414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0676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35267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217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74671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7/31/22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66361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9143326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svg"/></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svg"/></Relationships>
</file>

<file path=ppt/slides/_rels/slide5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7.sv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64</a:t>
            </a:r>
          </a:p>
          <a:p>
            <a:pPr algn="ctr"/>
            <a:r>
              <a:rPr lang="en-US" sz="6000" b="1" dirty="0">
                <a:solidFill>
                  <a:srgbClr val="E05436"/>
                </a:solidFill>
                <a:latin typeface="Century Gothic" panose="020B0502020202020204" pitchFamily="34" charset="0"/>
              </a:rPr>
              <a:t>-ed</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909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5397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201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8375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975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620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3175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9111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763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0560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1999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3935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5254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745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29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8;p19">
            <a:extLst>
              <a:ext uri="{FF2B5EF4-FFF2-40B4-BE49-F238E27FC236}">
                <a16:creationId xmlns:a16="http://schemas.microsoft.com/office/drawing/2014/main" id="{21A6378E-AC24-4A08-8EE9-D83871FA6B75}"/>
              </a:ext>
            </a:extLst>
          </p:cNvPr>
          <p:cNvSpPr txBox="1"/>
          <p:nvPr/>
        </p:nvSpPr>
        <p:spPr>
          <a:xfrm>
            <a:off x="0" y="365126"/>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Verbs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639;p35">
            <a:extLst>
              <a:ext uri="{FF2B5EF4-FFF2-40B4-BE49-F238E27FC236}">
                <a16:creationId xmlns:a16="http://schemas.microsoft.com/office/drawing/2014/main" id="{C9B7CB0D-522D-4EC7-9515-6CD500C7EA97}"/>
              </a:ext>
            </a:extLst>
          </p:cNvPr>
          <p:cNvSpPr txBox="1"/>
          <p:nvPr/>
        </p:nvSpPr>
        <p:spPr>
          <a:xfrm>
            <a:off x="0" y="2671247"/>
            <a:ext cx="4677569" cy="181830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jump</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39;p35">
            <a:extLst>
              <a:ext uri="{FF2B5EF4-FFF2-40B4-BE49-F238E27FC236}">
                <a16:creationId xmlns:a16="http://schemas.microsoft.com/office/drawing/2014/main" id="{353F1BD9-062A-48A0-A8ED-6CD03F515DA2}"/>
              </a:ext>
            </a:extLst>
          </p:cNvPr>
          <p:cNvSpPr txBox="1"/>
          <p:nvPr/>
        </p:nvSpPr>
        <p:spPr>
          <a:xfrm>
            <a:off x="5231218" y="2671247"/>
            <a:ext cx="3912781" cy="181830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yell</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9" name="Graphic 8" descr="Skipping Rope with solid fill">
            <a:extLst>
              <a:ext uri="{FF2B5EF4-FFF2-40B4-BE49-F238E27FC236}">
                <a16:creationId xmlns:a16="http://schemas.microsoft.com/office/drawing/2014/main" id="{F6D1B22F-C066-40C7-864E-E279966BF7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776" y="4489553"/>
            <a:ext cx="1709563" cy="1709563"/>
          </a:xfrm>
          <a:prstGeom prst="rect">
            <a:avLst/>
          </a:prstGeom>
        </p:spPr>
      </p:pic>
      <p:pic>
        <p:nvPicPr>
          <p:cNvPr id="10" name="Picture 9">
            <a:extLst>
              <a:ext uri="{FF2B5EF4-FFF2-40B4-BE49-F238E27FC236}">
                <a16:creationId xmlns:a16="http://schemas.microsoft.com/office/drawing/2014/main" id="{136B3FA0-BA99-4BB6-961C-51A51BF74B8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6822"/>
          <a:stretch/>
        </p:blipFill>
        <p:spPr>
          <a:xfrm>
            <a:off x="6641358" y="4489553"/>
            <a:ext cx="1375753" cy="1552353"/>
          </a:xfrm>
          <a:prstGeom prst="rect">
            <a:avLst/>
          </a:prstGeom>
        </p:spPr>
      </p:pic>
    </p:spTree>
    <p:extLst>
      <p:ext uri="{BB962C8B-B14F-4D97-AF65-F5344CB8AC3E}">
        <p14:creationId xmlns:p14="http://schemas.microsoft.com/office/powerpoint/2010/main" val="572210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9;p35">
            <a:extLst>
              <a:ext uri="{FF2B5EF4-FFF2-40B4-BE49-F238E27FC236}">
                <a16:creationId xmlns:a16="http://schemas.microsoft.com/office/drawing/2014/main" id="{C9B7CB0D-522D-4EC7-9515-6CD500C7EA97}"/>
              </a:ext>
            </a:extLst>
          </p:cNvPr>
          <p:cNvSpPr txBox="1"/>
          <p:nvPr/>
        </p:nvSpPr>
        <p:spPr>
          <a:xfrm>
            <a:off x="329146" y="2671247"/>
            <a:ext cx="4677569" cy="293507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jump </a:t>
            </a:r>
            <a:endParaRPr kumimoji="0" lang="en-US" sz="1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jump</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a:ea typeface="Century Gothic"/>
                <a:cs typeface="Century Gothic"/>
                <a:sym typeface="Century Gothic"/>
              </a:rPr>
              <a:t>ed</a:t>
            </a:r>
            <a:endParaRPr kumimoji="0" sz="3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FCBC6F87-F6BC-4F51-89BE-8676650DCDC6}"/>
              </a:ext>
            </a:extLst>
          </p:cNvPr>
          <p:cNvSpPr/>
          <p:nvPr/>
        </p:nvSpPr>
        <p:spPr>
          <a:xfrm>
            <a:off x="3410585" y="283021"/>
            <a:ext cx="2322830"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8" name="Google Shape;639;p35">
            <a:extLst>
              <a:ext uri="{FF2B5EF4-FFF2-40B4-BE49-F238E27FC236}">
                <a16:creationId xmlns:a16="http://schemas.microsoft.com/office/drawing/2014/main" id="{B9FCEAA3-5D23-4DF5-091B-0B65D3686921}"/>
              </a:ext>
            </a:extLst>
          </p:cNvPr>
          <p:cNvSpPr txBox="1"/>
          <p:nvPr/>
        </p:nvSpPr>
        <p:spPr>
          <a:xfrm>
            <a:off x="5006715" y="2671247"/>
            <a:ext cx="4677569" cy="293507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yell </a:t>
            </a:r>
            <a:endParaRPr kumimoji="0" lang="en-US" sz="1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yell</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a:ea typeface="Century Gothic"/>
                <a:cs typeface="Century Gothic"/>
                <a:sym typeface="Century Gothic"/>
              </a:rPr>
              <a:t>ed</a:t>
            </a:r>
            <a:endParaRPr kumimoji="0" sz="3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sym typeface="Arial"/>
            </a:endParaRPr>
          </a:p>
        </p:txBody>
      </p:sp>
    </p:spTree>
    <p:extLst>
      <p:ext uri="{BB962C8B-B14F-4D97-AF65-F5344CB8AC3E}">
        <p14:creationId xmlns:p14="http://schemas.microsoft.com/office/powerpoint/2010/main" val="86525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F84FC34-1062-354D-B750-7C1FEE5A0837}"/>
              </a:ext>
            </a:extLst>
          </p:cNvPr>
          <p:cNvCxnSpPr>
            <a:cxnSpLocks/>
          </p:cNvCxnSpPr>
          <p:nvPr/>
        </p:nvCxnSpPr>
        <p:spPr>
          <a:xfrm flipH="1">
            <a:off x="1453662" y="1845493"/>
            <a:ext cx="3118338"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BC8B35-CEEB-F247-83D1-D3F922810822}"/>
              </a:ext>
            </a:extLst>
          </p:cNvPr>
          <p:cNvCxnSpPr>
            <a:cxnSpLocks/>
          </p:cNvCxnSpPr>
          <p:nvPr/>
        </p:nvCxnSpPr>
        <p:spPr>
          <a:xfrm>
            <a:off x="4572000" y="1845493"/>
            <a:ext cx="2978518"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48347-2AAF-E24A-BF8B-5DE4DBDBC88E}"/>
              </a:ext>
            </a:extLst>
          </p:cNvPr>
          <p:cNvCxnSpPr>
            <a:cxnSpLocks/>
          </p:cNvCxnSpPr>
          <p:nvPr/>
        </p:nvCxnSpPr>
        <p:spPr>
          <a:xfrm>
            <a:off x="4572000" y="1845493"/>
            <a:ext cx="0"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B068CC-E747-F64F-5600-907ACFBA6B66}"/>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pic>
        <p:nvPicPr>
          <p:cNvPr id="11" name="Picture 10">
            <a:extLst>
              <a:ext uri="{FF2B5EF4-FFF2-40B4-BE49-F238E27FC236}">
                <a16:creationId xmlns:a16="http://schemas.microsoft.com/office/drawing/2014/main" id="{F0EDCF35-9CC5-0D58-304B-B6EA5617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221" y="3153269"/>
            <a:ext cx="1558298" cy="2068538"/>
          </a:xfrm>
          <a:prstGeom prst="rect">
            <a:avLst/>
          </a:prstGeom>
          <a:ln w="12700">
            <a:solidFill>
              <a:schemeClr val="tx1"/>
            </a:solidFill>
          </a:ln>
        </p:spPr>
      </p:pic>
      <p:pic>
        <p:nvPicPr>
          <p:cNvPr id="13" name="Picture 12">
            <a:extLst>
              <a:ext uri="{FF2B5EF4-FFF2-40B4-BE49-F238E27FC236}">
                <a16:creationId xmlns:a16="http://schemas.microsoft.com/office/drawing/2014/main" id="{5E6F26DE-09BE-2580-769A-29B48AC56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01" y="3153269"/>
            <a:ext cx="1558298" cy="2068538"/>
          </a:xfrm>
          <a:prstGeom prst="rect">
            <a:avLst/>
          </a:prstGeom>
          <a:ln w="12700">
            <a:solidFill>
              <a:schemeClr val="tx1"/>
            </a:solidFill>
          </a:ln>
        </p:spPr>
      </p:pic>
      <p:pic>
        <p:nvPicPr>
          <p:cNvPr id="14" name="Picture 13">
            <a:extLst>
              <a:ext uri="{FF2B5EF4-FFF2-40B4-BE49-F238E27FC236}">
                <a16:creationId xmlns:a16="http://schemas.microsoft.com/office/drawing/2014/main" id="{36CC9F44-9E74-E031-D7BD-FAF51C18F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6537" y="3153269"/>
            <a:ext cx="1558299" cy="2068538"/>
          </a:xfrm>
          <a:prstGeom prst="rect">
            <a:avLst/>
          </a:prstGeom>
          <a:ln w="12700">
            <a:solidFill>
              <a:schemeClr val="tx1"/>
            </a:solidFill>
          </a:ln>
        </p:spPr>
      </p:pic>
      <p:pic>
        <p:nvPicPr>
          <p:cNvPr id="15" name="Picture 14">
            <a:extLst>
              <a:ext uri="{FF2B5EF4-FFF2-40B4-BE49-F238E27FC236}">
                <a16:creationId xmlns:a16="http://schemas.microsoft.com/office/drawing/2014/main" id="{D166D4B6-C814-B4F9-F181-D789862F7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518" y="3153269"/>
            <a:ext cx="1558298" cy="2068538"/>
          </a:xfrm>
          <a:prstGeom prst="rect">
            <a:avLst/>
          </a:prstGeom>
          <a:ln w="12700">
            <a:solidFill>
              <a:schemeClr val="tx1"/>
            </a:solidFill>
          </a:ln>
        </p:spPr>
      </p:pic>
    </p:spTree>
    <p:extLst>
      <p:ext uri="{BB962C8B-B14F-4D97-AF65-F5344CB8AC3E}">
        <p14:creationId xmlns:p14="http://schemas.microsoft.com/office/powerpoint/2010/main" val="417016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Volume outline">
            <a:extLst>
              <a:ext uri="{FF2B5EF4-FFF2-40B4-BE49-F238E27FC236}">
                <a16:creationId xmlns:a16="http://schemas.microsoft.com/office/drawing/2014/main" id="{95FC7A72-1F3D-D7C8-D6AE-02EA9C60D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7" name="Picture 6">
            <a:extLst>
              <a:ext uri="{FF2B5EF4-FFF2-40B4-BE49-F238E27FC236}">
                <a16:creationId xmlns:a16="http://schemas.microsoft.com/office/drawing/2014/main" id="{7AF1A013-A81A-6A18-C68E-C6A16A72F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850" y="1986044"/>
            <a:ext cx="1558298" cy="2068538"/>
          </a:xfrm>
          <a:prstGeom prst="rect">
            <a:avLst/>
          </a:prstGeom>
          <a:ln w="12700">
            <a:solidFill>
              <a:schemeClr val="tx1"/>
            </a:solidFill>
          </a:ln>
        </p:spPr>
      </p:pic>
      <p:sp>
        <p:nvSpPr>
          <p:cNvPr id="8" name="Rectangle 7">
            <a:extLst>
              <a:ext uri="{FF2B5EF4-FFF2-40B4-BE49-F238E27FC236}">
                <a16:creationId xmlns:a16="http://schemas.microsoft.com/office/drawing/2014/main" id="{53831554-A9E7-EA16-2E81-282BCC70A265}"/>
              </a:ext>
            </a:extLst>
          </p:cNvPr>
          <p:cNvSpPr/>
          <p:nvPr/>
        </p:nvSpPr>
        <p:spPr>
          <a:xfrm>
            <a:off x="282180" y="4342214"/>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called</a:t>
            </a:r>
          </a:p>
        </p:txBody>
      </p:sp>
      <p:sp>
        <p:nvSpPr>
          <p:cNvPr id="9" name="Rectangle 8">
            <a:extLst>
              <a:ext uri="{FF2B5EF4-FFF2-40B4-BE49-F238E27FC236}">
                <a16:creationId xmlns:a16="http://schemas.microsoft.com/office/drawing/2014/main" id="{67E6CA07-AAA2-D7DB-F768-DE09369C27E2}"/>
              </a:ext>
            </a:extLst>
          </p:cNvPr>
          <p:cNvSpPr/>
          <p:nvPr/>
        </p:nvSpPr>
        <p:spPr>
          <a:xfrm>
            <a:off x="5479389" y="4374811"/>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tamed</a:t>
            </a:r>
          </a:p>
        </p:txBody>
      </p:sp>
      <p:pic>
        <p:nvPicPr>
          <p:cNvPr id="10" name="Graphic 9" descr="Volume outline">
            <a:extLst>
              <a:ext uri="{FF2B5EF4-FFF2-40B4-BE49-F238E27FC236}">
                <a16:creationId xmlns:a16="http://schemas.microsoft.com/office/drawing/2014/main" id="{C16D29E8-9C20-B19E-F551-15595CF157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5346710"/>
            <a:ext cx="607483" cy="607483"/>
          </a:xfrm>
          <a:prstGeom prst="rect">
            <a:avLst/>
          </a:prstGeom>
        </p:spPr>
      </p:pic>
      <p:pic>
        <p:nvPicPr>
          <p:cNvPr id="11" name="Picture 10">
            <a:extLst>
              <a:ext uri="{FF2B5EF4-FFF2-40B4-BE49-F238E27FC236}">
                <a16:creationId xmlns:a16="http://schemas.microsoft.com/office/drawing/2014/main" id="{82FDC2CF-6FA2-DD07-5515-CD158A9F56F5}"/>
              </a:ext>
            </a:extLst>
          </p:cNvPr>
          <p:cNvPicPr>
            <a:picLocks noChangeAspect="1"/>
          </p:cNvPicPr>
          <p:nvPr/>
        </p:nvPicPr>
        <p:blipFill>
          <a:blip r:embed="rId6"/>
          <a:stretch>
            <a:fillRect/>
          </a:stretch>
        </p:blipFill>
        <p:spPr>
          <a:xfrm>
            <a:off x="2334373" y="5298886"/>
            <a:ext cx="1006655" cy="703133"/>
          </a:xfrm>
          <a:prstGeom prst="rect">
            <a:avLst/>
          </a:prstGeom>
        </p:spPr>
      </p:pic>
      <p:pic>
        <p:nvPicPr>
          <p:cNvPr id="12" name="Graphic 11" descr="Volume outline">
            <a:extLst>
              <a:ext uri="{FF2B5EF4-FFF2-40B4-BE49-F238E27FC236}">
                <a16:creationId xmlns:a16="http://schemas.microsoft.com/office/drawing/2014/main" id="{A986B13D-98EA-6DC8-F8D9-272EC4BA1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0499" y="5313850"/>
            <a:ext cx="607483" cy="607483"/>
          </a:xfrm>
          <a:prstGeom prst="rect">
            <a:avLst/>
          </a:prstGeom>
        </p:spPr>
      </p:pic>
      <p:pic>
        <p:nvPicPr>
          <p:cNvPr id="13" name="Picture 12">
            <a:extLst>
              <a:ext uri="{FF2B5EF4-FFF2-40B4-BE49-F238E27FC236}">
                <a16:creationId xmlns:a16="http://schemas.microsoft.com/office/drawing/2014/main" id="{223C20E5-6C22-7F0B-943F-3FC9DFE636A3}"/>
              </a:ext>
            </a:extLst>
          </p:cNvPr>
          <p:cNvPicPr>
            <a:picLocks noChangeAspect="1"/>
          </p:cNvPicPr>
          <p:nvPr/>
        </p:nvPicPr>
        <p:blipFill>
          <a:blip r:embed="rId6"/>
          <a:stretch>
            <a:fillRect/>
          </a:stretch>
        </p:blipFill>
        <p:spPr>
          <a:xfrm>
            <a:off x="7740693" y="5281253"/>
            <a:ext cx="1006655" cy="703133"/>
          </a:xfrm>
          <a:prstGeom prst="rect">
            <a:avLst/>
          </a:prstGeom>
        </p:spPr>
      </p:pic>
      <p:sp>
        <p:nvSpPr>
          <p:cNvPr id="15" name="Rectangle 14">
            <a:extLst>
              <a:ext uri="{FF2B5EF4-FFF2-40B4-BE49-F238E27FC236}">
                <a16:creationId xmlns:a16="http://schemas.microsoft.com/office/drawing/2014/main" id="{8C4772C7-DA19-F400-D4B3-BD9490944B0E}"/>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40285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CE2928-803F-2B98-9C3F-E0EC260580A5}"/>
              </a:ext>
            </a:extLst>
          </p:cNvPr>
          <p:cNvGrpSpPr/>
          <p:nvPr/>
        </p:nvGrpSpPr>
        <p:grpSpPr>
          <a:xfrm>
            <a:off x="1225851" y="75354"/>
            <a:ext cx="2255654" cy="2255654"/>
            <a:chOff x="1225851" y="75354"/>
            <a:chExt cx="2255654" cy="2255654"/>
          </a:xfrm>
        </p:grpSpPr>
        <p:pic>
          <p:nvPicPr>
            <p:cNvPr id="6" name="Graphic 5" descr="Volume outline">
              <a:extLst>
                <a:ext uri="{FF2B5EF4-FFF2-40B4-BE49-F238E27FC236}">
                  <a16:creationId xmlns:a16="http://schemas.microsoft.com/office/drawing/2014/main" id="{95FC7A72-1F3D-D7C8-D6AE-02EA9C60D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13" name="Graphic 12" descr="No sign outline">
              <a:extLst>
                <a:ext uri="{FF2B5EF4-FFF2-40B4-BE49-F238E27FC236}">
                  <a16:creationId xmlns:a16="http://schemas.microsoft.com/office/drawing/2014/main" id="{20B0D13C-D4EE-CE80-960E-71211FCF18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sp>
        <p:nvSpPr>
          <p:cNvPr id="14" name="Rectangle 13">
            <a:extLst>
              <a:ext uri="{FF2B5EF4-FFF2-40B4-BE49-F238E27FC236}">
                <a16:creationId xmlns:a16="http://schemas.microsoft.com/office/drawing/2014/main" id="{22695A41-0F7A-FAB3-FCC0-A5AC65973C70}"/>
              </a:ext>
            </a:extLst>
          </p:cNvPr>
          <p:cNvSpPr/>
          <p:nvPr/>
        </p:nvSpPr>
        <p:spPr>
          <a:xfrm>
            <a:off x="282180" y="4342214"/>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sniffed</a:t>
            </a:r>
          </a:p>
        </p:txBody>
      </p:sp>
      <p:sp>
        <p:nvSpPr>
          <p:cNvPr id="15" name="Rectangle 14">
            <a:extLst>
              <a:ext uri="{FF2B5EF4-FFF2-40B4-BE49-F238E27FC236}">
                <a16:creationId xmlns:a16="http://schemas.microsoft.com/office/drawing/2014/main" id="{91BBFD84-E8B0-BF1E-6130-91EB9ADEE3F9}"/>
              </a:ext>
            </a:extLst>
          </p:cNvPr>
          <p:cNvSpPr/>
          <p:nvPr/>
        </p:nvSpPr>
        <p:spPr>
          <a:xfrm>
            <a:off x="5257800" y="4374811"/>
            <a:ext cx="3732259"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helped</a:t>
            </a:r>
          </a:p>
        </p:txBody>
      </p:sp>
      <p:pic>
        <p:nvPicPr>
          <p:cNvPr id="17" name="Picture 16">
            <a:extLst>
              <a:ext uri="{FF2B5EF4-FFF2-40B4-BE49-F238E27FC236}">
                <a16:creationId xmlns:a16="http://schemas.microsoft.com/office/drawing/2014/main" id="{87C97A38-51DE-8307-1E5D-1C8DB29F7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850" y="1986044"/>
            <a:ext cx="1558299" cy="2068538"/>
          </a:xfrm>
          <a:prstGeom prst="rect">
            <a:avLst/>
          </a:prstGeom>
          <a:ln w="12700">
            <a:solidFill>
              <a:schemeClr val="tx1"/>
            </a:solidFill>
          </a:ln>
        </p:spPr>
      </p:pic>
      <p:pic>
        <p:nvPicPr>
          <p:cNvPr id="18" name="Picture 17">
            <a:extLst>
              <a:ext uri="{FF2B5EF4-FFF2-40B4-BE49-F238E27FC236}">
                <a16:creationId xmlns:a16="http://schemas.microsoft.com/office/drawing/2014/main" id="{6710BD13-9860-FB64-1DAF-9867AFC6071C}"/>
              </a:ext>
            </a:extLst>
          </p:cNvPr>
          <p:cNvPicPr>
            <a:picLocks noChangeAspect="1"/>
          </p:cNvPicPr>
          <p:nvPr/>
        </p:nvPicPr>
        <p:blipFill rotWithShape="1">
          <a:blip r:embed="rId8"/>
          <a:srcRect t="21624" b="14469"/>
          <a:stretch/>
        </p:blipFill>
        <p:spPr>
          <a:xfrm>
            <a:off x="2556570" y="5396335"/>
            <a:ext cx="924935" cy="501404"/>
          </a:xfrm>
          <a:prstGeom prst="rect">
            <a:avLst/>
          </a:prstGeom>
        </p:spPr>
      </p:pic>
      <p:grpSp>
        <p:nvGrpSpPr>
          <p:cNvPr id="20" name="Group 19">
            <a:extLst>
              <a:ext uri="{FF2B5EF4-FFF2-40B4-BE49-F238E27FC236}">
                <a16:creationId xmlns:a16="http://schemas.microsoft.com/office/drawing/2014/main" id="{535638D3-9C2F-F12F-A4F2-53FE426215EC}"/>
              </a:ext>
            </a:extLst>
          </p:cNvPr>
          <p:cNvGrpSpPr>
            <a:grpSpLocks noChangeAspect="1"/>
          </p:cNvGrpSpPr>
          <p:nvPr/>
        </p:nvGrpSpPr>
        <p:grpSpPr>
          <a:xfrm>
            <a:off x="1655629" y="5383635"/>
            <a:ext cx="583907" cy="548640"/>
            <a:chOff x="1225851" y="75354"/>
            <a:chExt cx="2255654" cy="2255654"/>
          </a:xfrm>
        </p:grpSpPr>
        <p:pic>
          <p:nvPicPr>
            <p:cNvPr id="21" name="Graphic 20" descr="Volume outline">
              <a:extLst>
                <a:ext uri="{FF2B5EF4-FFF2-40B4-BE49-F238E27FC236}">
                  <a16:creationId xmlns:a16="http://schemas.microsoft.com/office/drawing/2014/main" id="{B44EBFE0-1DD3-7538-5C07-55A445E818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22" name="Graphic 21" descr="No sign outline">
              <a:extLst>
                <a:ext uri="{FF2B5EF4-FFF2-40B4-BE49-F238E27FC236}">
                  <a16:creationId xmlns:a16="http://schemas.microsoft.com/office/drawing/2014/main" id="{4A4402B4-31AA-4622-AA2B-C8AC4F0286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pic>
        <p:nvPicPr>
          <p:cNvPr id="23" name="Picture 22">
            <a:extLst>
              <a:ext uri="{FF2B5EF4-FFF2-40B4-BE49-F238E27FC236}">
                <a16:creationId xmlns:a16="http://schemas.microsoft.com/office/drawing/2014/main" id="{26AECA51-1860-3079-0C28-F04E4353D202}"/>
              </a:ext>
            </a:extLst>
          </p:cNvPr>
          <p:cNvPicPr>
            <a:picLocks noChangeAspect="1"/>
          </p:cNvPicPr>
          <p:nvPr/>
        </p:nvPicPr>
        <p:blipFill rotWithShape="1">
          <a:blip r:embed="rId8"/>
          <a:srcRect t="21624" b="14469"/>
          <a:stretch/>
        </p:blipFill>
        <p:spPr>
          <a:xfrm>
            <a:off x="7852470" y="5567331"/>
            <a:ext cx="924935" cy="501404"/>
          </a:xfrm>
          <a:prstGeom prst="rect">
            <a:avLst/>
          </a:prstGeom>
        </p:spPr>
      </p:pic>
      <p:grpSp>
        <p:nvGrpSpPr>
          <p:cNvPr id="24" name="Group 23">
            <a:extLst>
              <a:ext uri="{FF2B5EF4-FFF2-40B4-BE49-F238E27FC236}">
                <a16:creationId xmlns:a16="http://schemas.microsoft.com/office/drawing/2014/main" id="{DA6AD8CB-A523-C356-3210-59C10456292D}"/>
              </a:ext>
            </a:extLst>
          </p:cNvPr>
          <p:cNvGrpSpPr>
            <a:grpSpLocks noChangeAspect="1"/>
          </p:cNvGrpSpPr>
          <p:nvPr/>
        </p:nvGrpSpPr>
        <p:grpSpPr>
          <a:xfrm>
            <a:off x="6951529" y="5554631"/>
            <a:ext cx="583907" cy="548640"/>
            <a:chOff x="1225851" y="75354"/>
            <a:chExt cx="2255654" cy="2255654"/>
          </a:xfrm>
        </p:grpSpPr>
        <p:pic>
          <p:nvPicPr>
            <p:cNvPr id="25" name="Graphic 24" descr="Volume outline">
              <a:extLst>
                <a:ext uri="{FF2B5EF4-FFF2-40B4-BE49-F238E27FC236}">
                  <a16:creationId xmlns:a16="http://schemas.microsoft.com/office/drawing/2014/main" id="{981A632E-BFDF-4DDF-9A30-C3AAECC198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26" name="Graphic 25" descr="No sign outline">
              <a:extLst>
                <a:ext uri="{FF2B5EF4-FFF2-40B4-BE49-F238E27FC236}">
                  <a16:creationId xmlns:a16="http://schemas.microsoft.com/office/drawing/2014/main" id="{083D7963-28D7-A5DA-C352-ADF937979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sp>
        <p:nvSpPr>
          <p:cNvPr id="27" name="Rectangle 26">
            <a:extLst>
              <a:ext uri="{FF2B5EF4-FFF2-40B4-BE49-F238E27FC236}">
                <a16:creationId xmlns:a16="http://schemas.microsoft.com/office/drawing/2014/main" id="{1B744843-0BF7-02B3-7426-9BD3C1D45808}"/>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35456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F7B44-0321-ED39-5887-37B2FD24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470" y="414990"/>
            <a:ext cx="1437404" cy="1908059"/>
          </a:xfrm>
          <a:prstGeom prst="rect">
            <a:avLst/>
          </a:prstGeom>
          <a:ln w="12700">
            <a:solidFill>
              <a:schemeClr val="tx1"/>
            </a:solidFill>
          </a:ln>
        </p:spPr>
      </p:pic>
      <p:pic>
        <p:nvPicPr>
          <p:cNvPr id="13" name="Picture 12">
            <a:extLst>
              <a:ext uri="{FF2B5EF4-FFF2-40B4-BE49-F238E27FC236}">
                <a16:creationId xmlns:a16="http://schemas.microsoft.com/office/drawing/2014/main" id="{6C4EDA33-9C4E-7C12-4987-4D140ED41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395" y="414990"/>
            <a:ext cx="1437405" cy="1908059"/>
          </a:xfrm>
          <a:prstGeom prst="rect">
            <a:avLst/>
          </a:prstGeom>
          <a:ln w="12700">
            <a:solidFill>
              <a:schemeClr val="tx1"/>
            </a:solidFill>
          </a:ln>
        </p:spPr>
      </p:pic>
      <p:sp>
        <p:nvSpPr>
          <p:cNvPr id="20" name="Rectangle 19">
            <a:extLst>
              <a:ext uri="{FF2B5EF4-FFF2-40B4-BE49-F238E27FC236}">
                <a16:creationId xmlns:a16="http://schemas.microsoft.com/office/drawing/2014/main" id="{C5A0B6B8-2D7F-62CD-E949-93E5FEB0D1B2}"/>
              </a:ext>
            </a:extLst>
          </p:cNvPr>
          <p:cNvSpPr/>
          <p:nvPr/>
        </p:nvSpPr>
        <p:spPr>
          <a:xfrm>
            <a:off x="5604205" y="430925"/>
            <a:ext cx="3142590"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21" name="Rectangle 20">
            <a:extLst>
              <a:ext uri="{FF2B5EF4-FFF2-40B4-BE49-F238E27FC236}">
                <a16:creationId xmlns:a16="http://schemas.microsoft.com/office/drawing/2014/main" id="{9B5EF382-4E81-E8EC-1DCC-E5D08A1F7630}"/>
              </a:ext>
            </a:extLst>
          </p:cNvPr>
          <p:cNvSpPr/>
          <p:nvPr/>
        </p:nvSpPr>
        <p:spPr>
          <a:xfrm>
            <a:off x="6321888" y="23230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2B70A73-391D-AFE0-F780-7D2DF66F5F2A}"/>
              </a:ext>
            </a:extLst>
          </p:cNvPr>
          <p:cNvSpPr/>
          <p:nvPr/>
        </p:nvSpPr>
        <p:spPr>
          <a:xfrm>
            <a:off x="7680170" y="23230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67CCC12-D88F-9391-36E1-C7B3AD14B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179" y="2867717"/>
            <a:ext cx="1558298" cy="2068538"/>
          </a:xfrm>
          <a:prstGeom prst="rect">
            <a:avLst/>
          </a:prstGeom>
          <a:ln w="12700">
            <a:solidFill>
              <a:schemeClr val="tx1"/>
            </a:solidFill>
          </a:ln>
        </p:spPr>
      </p:pic>
      <p:pic>
        <p:nvPicPr>
          <p:cNvPr id="24" name="Picture 23">
            <a:extLst>
              <a:ext uri="{FF2B5EF4-FFF2-40B4-BE49-F238E27FC236}">
                <a16:creationId xmlns:a16="http://schemas.microsoft.com/office/drawing/2014/main" id="{0C2CD239-8441-398E-CD4B-933E8FB40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476" y="2867717"/>
            <a:ext cx="1558298" cy="2068538"/>
          </a:xfrm>
          <a:prstGeom prst="rect">
            <a:avLst/>
          </a:prstGeom>
          <a:ln w="12700">
            <a:solidFill>
              <a:schemeClr val="tx1"/>
            </a:solidFill>
          </a:ln>
        </p:spPr>
      </p:pic>
      <p:sp>
        <p:nvSpPr>
          <p:cNvPr id="25" name="Rectangle 24">
            <a:extLst>
              <a:ext uri="{FF2B5EF4-FFF2-40B4-BE49-F238E27FC236}">
                <a16:creationId xmlns:a16="http://schemas.microsoft.com/office/drawing/2014/main" id="{73554EC1-EEB8-C69F-8ECB-98098BDEE78A}"/>
              </a:ext>
            </a:extLst>
          </p:cNvPr>
          <p:cNvSpPr/>
          <p:nvPr/>
        </p:nvSpPr>
        <p:spPr>
          <a:xfrm>
            <a:off x="723900" y="28677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landed</a:t>
            </a:r>
          </a:p>
        </p:txBody>
      </p:sp>
      <p:sp>
        <p:nvSpPr>
          <p:cNvPr id="26" name="Rectangle 25">
            <a:extLst>
              <a:ext uri="{FF2B5EF4-FFF2-40B4-BE49-F238E27FC236}">
                <a16:creationId xmlns:a16="http://schemas.microsoft.com/office/drawing/2014/main" id="{27102759-D6A0-B9E3-FBEC-702D3FA992C2}"/>
              </a:ext>
            </a:extLst>
          </p:cNvPr>
          <p:cNvSpPr/>
          <p:nvPr/>
        </p:nvSpPr>
        <p:spPr>
          <a:xfrm>
            <a:off x="727703" y="41250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handed</a:t>
            </a:r>
          </a:p>
        </p:txBody>
      </p:sp>
      <p:sp>
        <p:nvSpPr>
          <p:cNvPr id="27" name="Rectangle 26">
            <a:extLst>
              <a:ext uri="{FF2B5EF4-FFF2-40B4-BE49-F238E27FC236}">
                <a16:creationId xmlns:a16="http://schemas.microsoft.com/office/drawing/2014/main" id="{542DB3F6-F84E-98F2-C21A-33CE5F988573}"/>
              </a:ext>
            </a:extLst>
          </p:cNvPr>
          <p:cNvSpPr/>
          <p:nvPr/>
        </p:nvSpPr>
        <p:spPr>
          <a:xfrm>
            <a:off x="731506" y="53823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shifted</a:t>
            </a:r>
          </a:p>
        </p:txBody>
      </p:sp>
    </p:spTree>
    <p:extLst>
      <p:ext uri="{BB962C8B-B14F-4D97-AF65-F5344CB8AC3E}">
        <p14:creationId xmlns:p14="http://schemas.microsoft.com/office/powerpoint/2010/main" val="43308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C25B2-D0BA-C084-E67D-7EA9BDD13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4675" y="647362"/>
            <a:ext cx="2874649" cy="3815907"/>
          </a:xfrm>
          <a:prstGeom prst="rect">
            <a:avLst/>
          </a:prstGeom>
          <a:ln w="12700">
            <a:solidFill>
              <a:schemeClr val="tx1"/>
            </a:solidFill>
          </a:ln>
        </p:spPr>
      </p:pic>
    </p:spTree>
    <p:extLst>
      <p:ext uri="{BB962C8B-B14F-4D97-AF65-F5344CB8AC3E}">
        <p14:creationId xmlns:p14="http://schemas.microsoft.com/office/powerpoint/2010/main" val="271534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C25B2-D0BA-C084-E67D-7EA9BDD13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422" y="630885"/>
            <a:ext cx="2528875" cy="3356915"/>
          </a:xfrm>
          <a:prstGeom prst="rect">
            <a:avLst/>
          </a:prstGeom>
          <a:ln w="12700">
            <a:solidFill>
              <a:schemeClr val="tx1"/>
            </a:solidFill>
          </a:ln>
        </p:spPr>
      </p:pic>
      <p:pic>
        <p:nvPicPr>
          <p:cNvPr id="3" name="Picture 2">
            <a:extLst>
              <a:ext uri="{FF2B5EF4-FFF2-40B4-BE49-F238E27FC236}">
                <a16:creationId xmlns:a16="http://schemas.microsoft.com/office/drawing/2014/main" id="{A7EB0DC2-B57A-B4B5-75DF-31F49348C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03" y="630890"/>
            <a:ext cx="2528871" cy="3356910"/>
          </a:xfrm>
          <a:prstGeom prst="rect">
            <a:avLst/>
          </a:prstGeom>
          <a:ln w="12700">
            <a:solidFill>
              <a:schemeClr val="tx1"/>
            </a:solidFill>
          </a:ln>
        </p:spPr>
      </p:pic>
      <p:pic>
        <p:nvPicPr>
          <p:cNvPr id="4" name="Picture 3">
            <a:extLst>
              <a:ext uri="{FF2B5EF4-FFF2-40B4-BE49-F238E27FC236}">
                <a16:creationId xmlns:a16="http://schemas.microsoft.com/office/drawing/2014/main" id="{193F0C2F-D452-8C9D-E7DF-C7E80266E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563" y="630890"/>
            <a:ext cx="2528873" cy="3356910"/>
          </a:xfrm>
          <a:prstGeom prst="rect">
            <a:avLst/>
          </a:prstGeom>
          <a:ln w="12700">
            <a:solidFill>
              <a:schemeClr val="tx1"/>
            </a:solidFill>
          </a:ln>
        </p:spPr>
      </p:pic>
      <p:sp>
        <p:nvSpPr>
          <p:cNvPr id="5" name="TextBox 4">
            <a:extLst>
              <a:ext uri="{FF2B5EF4-FFF2-40B4-BE49-F238E27FC236}">
                <a16:creationId xmlns:a16="http://schemas.microsoft.com/office/drawing/2014/main" id="{D703F07D-C377-D037-BF3F-27BD7DBB0D23}"/>
              </a:ext>
            </a:extLst>
          </p:cNvPr>
          <p:cNvSpPr txBox="1"/>
          <p:nvPr/>
        </p:nvSpPr>
        <p:spPr>
          <a:xfrm>
            <a:off x="300553"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6" name="TextBox 5">
            <a:extLst>
              <a:ext uri="{FF2B5EF4-FFF2-40B4-BE49-F238E27FC236}">
                <a16:creationId xmlns:a16="http://schemas.microsoft.com/office/drawing/2014/main" id="{EE7BB05C-9504-87CD-89A9-9C2943F84B96}"/>
              </a:ext>
            </a:extLst>
          </p:cNvPr>
          <p:cNvSpPr txBox="1"/>
          <p:nvPr/>
        </p:nvSpPr>
        <p:spPr>
          <a:xfrm>
            <a:off x="300553" y="491915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7" name="TextBox 6">
            <a:extLst>
              <a:ext uri="{FF2B5EF4-FFF2-40B4-BE49-F238E27FC236}">
                <a16:creationId xmlns:a16="http://schemas.microsoft.com/office/drawing/2014/main" id="{3B43E704-1EF4-7C6A-290C-999A26BFF667}"/>
              </a:ext>
            </a:extLst>
          </p:cNvPr>
          <p:cNvSpPr txBox="1"/>
          <p:nvPr/>
        </p:nvSpPr>
        <p:spPr>
          <a:xfrm>
            <a:off x="3300974"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8" name="TextBox 7">
            <a:extLst>
              <a:ext uri="{FF2B5EF4-FFF2-40B4-BE49-F238E27FC236}">
                <a16:creationId xmlns:a16="http://schemas.microsoft.com/office/drawing/2014/main" id="{CB42F47F-3341-1575-8283-8C6288EBC89C}"/>
              </a:ext>
            </a:extLst>
          </p:cNvPr>
          <p:cNvSpPr txBox="1"/>
          <p:nvPr/>
        </p:nvSpPr>
        <p:spPr>
          <a:xfrm>
            <a:off x="3300974" y="491915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9" name="TextBox 8">
            <a:extLst>
              <a:ext uri="{FF2B5EF4-FFF2-40B4-BE49-F238E27FC236}">
                <a16:creationId xmlns:a16="http://schemas.microsoft.com/office/drawing/2014/main" id="{90B9576E-6ADA-6795-9247-348BE5EF3C90}"/>
              </a:ext>
            </a:extLst>
          </p:cNvPr>
          <p:cNvSpPr txBox="1"/>
          <p:nvPr/>
        </p:nvSpPr>
        <p:spPr>
          <a:xfrm>
            <a:off x="6298843"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594611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64</a:t>
            </a:r>
          </a:p>
          <a:p>
            <a:pPr algn="ctr"/>
            <a:r>
              <a:rPr lang="en-US" sz="4800" b="1" dirty="0">
                <a:solidFill>
                  <a:srgbClr val="E05436"/>
                </a:solidFill>
                <a:latin typeface="Century Gothic" panose="020B0502020202020204" pitchFamily="34" charset="0"/>
              </a:rPr>
              <a:t>-ed</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428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B4E4F29B-CB98-C04E-9D65-20D2D09DC4E0}"/>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yelled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00470C2B-31E7-1568-2230-3BD613E947A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smashed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3;p36">
            <a:extLst>
              <a:ext uri="{FF2B5EF4-FFF2-40B4-BE49-F238E27FC236}">
                <a16:creationId xmlns:a16="http://schemas.microsoft.com/office/drawing/2014/main" id="{7CFC7036-858A-AB00-5E39-1ACECD07ADF9}"/>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rested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57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filled</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306186" y="1948974"/>
            <a:ext cx="483781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called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asked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306186" y="3949793"/>
            <a:ext cx="483781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crashed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70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4572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rocked</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167423" y="1948974"/>
            <a:ext cx="396081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ended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469812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handed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167423" y="3949793"/>
            <a:ext cx="396081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lasted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150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64</a:t>
            </a:r>
          </a:p>
          <a:p>
            <a:pPr algn="ctr"/>
            <a:r>
              <a:rPr lang="en-US" sz="4800" b="1" dirty="0">
                <a:solidFill>
                  <a:srgbClr val="E05436"/>
                </a:solidFill>
                <a:latin typeface="Century Gothic" panose="020B0502020202020204" pitchFamily="34" charset="0"/>
              </a:rPr>
              <a:t>-ed</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8;p19">
            <a:extLst>
              <a:ext uri="{FF2B5EF4-FFF2-40B4-BE49-F238E27FC236}">
                <a16:creationId xmlns:a16="http://schemas.microsoft.com/office/drawing/2014/main" id="{21A6378E-AC24-4A08-8EE9-D83871FA6B75}"/>
              </a:ext>
            </a:extLst>
          </p:cNvPr>
          <p:cNvSpPr txBox="1"/>
          <p:nvPr/>
        </p:nvSpPr>
        <p:spPr>
          <a:xfrm>
            <a:off x="0" y="365126"/>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Verbs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639;p35">
            <a:extLst>
              <a:ext uri="{FF2B5EF4-FFF2-40B4-BE49-F238E27FC236}">
                <a16:creationId xmlns:a16="http://schemas.microsoft.com/office/drawing/2014/main" id="{C9B7CB0D-522D-4EC7-9515-6CD500C7EA97}"/>
              </a:ext>
            </a:extLst>
          </p:cNvPr>
          <p:cNvSpPr txBox="1"/>
          <p:nvPr/>
        </p:nvSpPr>
        <p:spPr>
          <a:xfrm>
            <a:off x="0" y="2671247"/>
            <a:ext cx="4677569" cy="181830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jump</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39;p35">
            <a:extLst>
              <a:ext uri="{FF2B5EF4-FFF2-40B4-BE49-F238E27FC236}">
                <a16:creationId xmlns:a16="http://schemas.microsoft.com/office/drawing/2014/main" id="{353F1BD9-062A-48A0-A8ED-6CD03F515DA2}"/>
              </a:ext>
            </a:extLst>
          </p:cNvPr>
          <p:cNvSpPr txBox="1"/>
          <p:nvPr/>
        </p:nvSpPr>
        <p:spPr>
          <a:xfrm>
            <a:off x="5231218" y="2671247"/>
            <a:ext cx="3912781" cy="181830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yell</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9" name="Graphic 8" descr="Skipping Rope with solid fill">
            <a:extLst>
              <a:ext uri="{FF2B5EF4-FFF2-40B4-BE49-F238E27FC236}">
                <a16:creationId xmlns:a16="http://schemas.microsoft.com/office/drawing/2014/main" id="{F6D1B22F-C066-40C7-864E-E279966BF7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776" y="4489553"/>
            <a:ext cx="1709563" cy="1709563"/>
          </a:xfrm>
          <a:prstGeom prst="rect">
            <a:avLst/>
          </a:prstGeom>
        </p:spPr>
      </p:pic>
      <p:pic>
        <p:nvPicPr>
          <p:cNvPr id="10" name="Picture 9">
            <a:extLst>
              <a:ext uri="{FF2B5EF4-FFF2-40B4-BE49-F238E27FC236}">
                <a16:creationId xmlns:a16="http://schemas.microsoft.com/office/drawing/2014/main" id="{136B3FA0-BA99-4BB6-961C-51A51BF74B8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6822"/>
          <a:stretch/>
        </p:blipFill>
        <p:spPr>
          <a:xfrm>
            <a:off x="6641358" y="4489553"/>
            <a:ext cx="1375753" cy="1552353"/>
          </a:xfrm>
          <a:prstGeom prst="rect">
            <a:avLst/>
          </a:prstGeom>
        </p:spPr>
      </p:pic>
    </p:spTree>
    <p:extLst>
      <p:ext uri="{BB962C8B-B14F-4D97-AF65-F5344CB8AC3E}">
        <p14:creationId xmlns:p14="http://schemas.microsoft.com/office/powerpoint/2010/main" val="592588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9;p35">
            <a:extLst>
              <a:ext uri="{FF2B5EF4-FFF2-40B4-BE49-F238E27FC236}">
                <a16:creationId xmlns:a16="http://schemas.microsoft.com/office/drawing/2014/main" id="{C9B7CB0D-522D-4EC7-9515-6CD500C7EA97}"/>
              </a:ext>
            </a:extLst>
          </p:cNvPr>
          <p:cNvSpPr txBox="1"/>
          <p:nvPr/>
        </p:nvSpPr>
        <p:spPr>
          <a:xfrm>
            <a:off x="329146" y="2671247"/>
            <a:ext cx="4677569" cy="293507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jump </a:t>
            </a:r>
            <a:endParaRPr kumimoji="0" lang="en-US" sz="1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jump</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a:ea typeface="Century Gothic"/>
                <a:cs typeface="Century Gothic"/>
                <a:sym typeface="Century Gothic"/>
              </a:rPr>
              <a:t>ed</a:t>
            </a:r>
            <a:endParaRPr kumimoji="0" sz="3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FCBC6F87-F6BC-4F51-89BE-8676650DCDC6}"/>
              </a:ext>
            </a:extLst>
          </p:cNvPr>
          <p:cNvSpPr/>
          <p:nvPr/>
        </p:nvSpPr>
        <p:spPr>
          <a:xfrm>
            <a:off x="3410585" y="283021"/>
            <a:ext cx="2322830"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8" name="Google Shape;639;p35">
            <a:extLst>
              <a:ext uri="{FF2B5EF4-FFF2-40B4-BE49-F238E27FC236}">
                <a16:creationId xmlns:a16="http://schemas.microsoft.com/office/drawing/2014/main" id="{B9FCEAA3-5D23-4DF5-091B-0B65D3686921}"/>
              </a:ext>
            </a:extLst>
          </p:cNvPr>
          <p:cNvSpPr txBox="1"/>
          <p:nvPr/>
        </p:nvSpPr>
        <p:spPr>
          <a:xfrm>
            <a:off x="5006715" y="2671247"/>
            <a:ext cx="4677569" cy="293507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yell </a:t>
            </a:r>
            <a:endParaRPr kumimoji="0" lang="en-US" sz="1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yell</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a:ea typeface="Century Gothic"/>
                <a:cs typeface="Century Gothic"/>
                <a:sym typeface="Century Gothic"/>
              </a:rPr>
              <a:t>ed</a:t>
            </a:r>
            <a:endParaRPr kumimoji="0" sz="3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2152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F84FC34-1062-354D-B750-7C1FEE5A0837}"/>
              </a:ext>
            </a:extLst>
          </p:cNvPr>
          <p:cNvCxnSpPr>
            <a:cxnSpLocks/>
          </p:cNvCxnSpPr>
          <p:nvPr/>
        </p:nvCxnSpPr>
        <p:spPr>
          <a:xfrm flipH="1">
            <a:off x="1453662" y="1845493"/>
            <a:ext cx="3118338"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BC8B35-CEEB-F247-83D1-D3F922810822}"/>
              </a:ext>
            </a:extLst>
          </p:cNvPr>
          <p:cNvCxnSpPr>
            <a:cxnSpLocks/>
          </p:cNvCxnSpPr>
          <p:nvPr/>
        </p:nvCxnSpPr>
        <p:spPr>
          <a:xfrm>
            <a:off x="4572000" y="1845493"/>
            <a:ext cx="2978518"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48347-2AAF-E24A-BF8B-5DE4DBDBC88E}"/>
              </a:ext>
            </a:extLst>
          </p:cNvPr>
          <p:cNvCxnSpPr>
            <a:cxnSpLocks/>
          </p:cNvCxnSpPr>
          <p:nvPr/>
        </p:nvCxnSpPr>
        <p:spPr>
          <a:xfrm>
            <a:off x="4572000" y="1845493"/>
            <a:ext cx="0"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B068CC-E747-F64F-5600-907ACFBA6B66}"/>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pic>
        <p:nvPicPr>
          <p:cNvPr id="11" name="Picture 10">
            <a:extLst>
              <a:ext uri="{FF2B5EF4-FFF2-40B4-BE49-F238E27FC236}">
                <a16:creationId xmlns:a16="http://schemas.microsoft.com/office/drawing/2014/main" id="{F0EDCF35-9CC5-0D58-304B-B6EA5617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221" y="3153269"/>
            <a:ext cx="1558298" cy="2068538"/>
          </a:xfrm>
          <a:prstGeom prst="rect">
            <a:avLst/>
          </a:prstGeom>
          <a:ln w="12700">
            <a:solidFill>
              <a:schemeClr val="tx1"/>
            </a:solidFill>
          </a:ln>
        </p:spPr>
      </p:pic>
      <p:pic>
        <p:nvPicPr>
          <p:cNvPr id="13" name="Picture 12">
            <a:extLst>
              <a:ext uri="{FF2B5EF4-FFF2-40B4-BE49-F238E27FC236}">
                <a16:creationId xmlns:a16="http://schemas.microsoft.com/office/drawing/2014/main" id="{5E6F26DE-09BE-2580-769A-29B48AC56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01" y="3153269"/>
            <a:ext cx="1558298" cy="2068538"/>
          </a:xfrm>
          <a:prstGeom prst="rect">
            <a:avLst/>
          </a:prstGeom>
          <a:ln w="12700">
            <a:solidFill>
              <a:schemeClr val="tx1"/>
            </a:solidFill>
          </a:ln>
        </p:spPr>
      </p:pic>
      <p:pic>
        <p:nvPicPr>
          <p:cNvPr id="14" name="Picture 13">
            <a:extLst>
              <a:ext uri="{FF2B5EF4-FFF2-40B4-BE49-F238E27FC236}">
                <a16:creationId xmlns:a16="http://schemas.microsoft.com/office/drawing/2014/main" id="{36CC9F44-9E74-E031-D7BD-FAF51C18F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6537" y="3153269"/>
            <a:ext cx="1558299" cy="2068538"/>
          </a:xfrm>
          <a:prstGeom prst="rect">
            <a:avLst/>
          </a:prstGeom>
          <a:ln w="12700">
            <a:solidFill>
              <a:schemeClr val="tx1"/>
            </a:solidFill>
          </a:ln>
        </p:spPr>
      </p:pic>
      <p:pic>
        <p:nvPicPr>
          <p:cNvPr id="15" name="Picture 14">
            <a:extLst>
              <a:ext uri="{FF2B5EF4-FFF2-40B4-BE49-F238E27FC236}">
                <a16:creationId xmlns:a16="http://schemas.microsoft.com/office/drawing/2014/main" id="{D166D4B6-C814-B4F9-F181-D789862F7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518" y="3153269"/>
            <a:ext cx="1558298" cy="2068538"/>
          </a:xfrm>
          <a:prstGeom prst="rect">
            <a:avLst/>
          </a:prstGeom>
          <a:ln w="12700">
            <a:solidFill>
              <a:schemeClr val="tx1"/>
            </a:solidFill>
          </a:ln>
        </p:spPr>
      </p:pic>
    </p:spTree>
    <p:extLst>
      <p:ext uri="{BB962C8B-B14F-4D97-AF65-F5344CB8AC3E}">
        <p14:creationId xmlns:p14="http://schemas.microsoft.com/office/powerpoint/2010/main" val="2093748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Volume outline">
            <a:extLst>
              <a:ext uri="{FF2B5EF4-FFF2-40B4-BE49-F238E27FC236}">
                <a16:creationId xmlns:a16="http://schemas.microsoft.com/office/drawing/2014/main" id="{95FC7A72-1F3D-D7C8-D6AE-02EA9C60D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7" name="Picture 6">
            <a:extLst>
              <a:ext uri="{FF2B5EF4-FFF2-40B4-BE49-F238E27FC236}">
                <a16:creationId xmlns:a16="http://schemas.microsoft.com/office/drawing/2014/main" id="{7AF1A013-A81A-6A18-C68E-C6A16A72F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850" y="1986044"/>
            <a:ext cx="1558298" cy="2068538"/>
          </a:xfrm>
          <a:prstGeom prst="rect">
            <a:avLst/>
          </a:prstGeom>
          <a:ln w="12700">
            <a:solidFill>
              <a:schemeClr val="tx1"/>
            </a:solidFill>
          </a:ln>
        </p:spPr>
      </p:pic>
      <p:sp>
        <p:nvSpPr>
          <p:cNvPr id="8" name="Rectangle 7">
            <a:extLst>
              <a:ext uri="{FF2B5EF4-FFF2-40B4-BE49-F238E27FC236}">
                <a16:creationId xmlns:a16="http://schemas.microsoft.com/office/drawing/2014/main" id="{53831554-A9E7-EA16-2E81-282BCC70A265}"/>
              </a:ext>
            </a:extLst>
          </p:cNvPr>
          <p:cNvSpPr/>
          <p:nvPr/>
        </p:nvSpPr>
        <p:spPr>
          <a:xfrm>
            <a:off x="282180" y="4342214"/>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called</a:t>
            </a:r>
          </a:p>
        </p:txBody>
      </p:sp>
      <p:sp>
        <p:nvSpPr>
          <p:cNvPr id="9" name="Rectangle 8">
            <a:extLst>
              <a:ext uri="{FF2B5EF4-FFF2-40B4-BE49-F238E27FC236}">
                <a16:creationId xmlns:a16="http://schemas.microsoft.com/office/drawing/2014/main" id="{67E6CA07-AAA2-D7DB-F768-DE09369C27E2}"/>
              </a:ext>
            </a:extLst>
          </p:cNvPr>
          <p:cNvSpPr/>
          <p:nvPr/>
        </p:nvSpPr>
        <p:spPr>
          <a:xfrm>
            <a:off x="5479389" y="4374811"/>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tamed</a:t>
            </a:r>
          </a:p>
        </p:txBody>
      </p:sp>
      <p:pic>
        <p:nvPicPr>
          <p:cNvPr id="10" name="Graphic 9" descr="Volume outline">
            <a:extLst>
              <a:ext uri="{FF2B5EF4-FFF2-40B4-BE49-F238E27FC236}">
                <a16:creationId xmlns:a16="http://schemas.microsoft.com/office/drawing/2014/main" id="{C16D29E8-9C20-B19E-F551-15595CF157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5346710"/>
            <a:ext cx="607483" cy="607483"/>
          </a:xfrm>
          <a:prstGeom prst="rect">
            <a:avLst/>
          </a:prstGeom>
        </p:spPr>
      </p:pic>
      <p:pic>
        <p:nvPicPr>
          <p:cNvPr id="11" name="Picture 10">
            <a:extLst>
              <a:ext uri="{FF2B5EF4-FFF2-40B4-BE49-F238E27FC236}">
                <a16:creationId xmlns:a16="http://schemas.microsoft.com/office/drawing/2014/main" id="{82FDC2CF-6FA2-DD07-5515-CD158A9F56F5}"/>
              </a:ext>
            </a:extLst>
          </p:cNvPr>
          <p:cNvPicPr>
            <a:picLocks noChangeAspect="1"/>
          </p:cNvPicPr>
          <p:nvPr/>
        </p:nvPicPr>
        <p:blipFill>
          <a:blip r:embed="rId6"/>
          <a:stretch>
            <a:fillRect/>
          </a:stretch>
        </p:blipFill>
        <p:spPr>
          <a:xfrm>
            <a:off x="2334373" y="5298886"/>
            <a:ext cx="1006655" cy="703133"/>
          </a:xfrm>
          <a:prstGeom prst="rect">
            <a:avLst/>
          </a:prstGeom>
        </p:spPr>
      </p:pic>
      <p:pic>
        <p:nvPicPr>
          <p:cNvPr id="12" name="Graphic 11" descr="Volume outline">
            <a:extLst>
              <a:ext uri="{FF2B5EF4-FFF2-40B4-BE49-F238E27FC236}">
                <a16:creationId xmlns:a16="http://schemas.microsoft.com/office/drawing/2014/main" id="{A986B13D-98EA-6DC8-F8D9-272EC4BA1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0499" y="5313850"/>
            <a:ext cx="607483" cy="607483"/>
          </a:xfrm>
          <a:prstGeom prst="rect">
            <a:avLst/>
          </a:prstGeom>
        </p:spPr>
      </p:pic>
      <p:pic>
        <p:nvPicPr>
          <p:cNvPr id="13" name="Picture 12">
            <a:extLst>
              <a:ext uri="{FF2B5EF4-FFF2-40B4-BE49-F238E27FC236}">
                <a16:creationId xmlns:a16="http://schemas.microsoft.com/office/drawing/2014/main" id="{223C20E5-6C22-7F0B-943F-3FC9DFE636A3}"/>
              </a:ext>
            </a:extLst>
          </p:cNvPr>
          <p:cNvPicPr>
            <a:picLocks noChangeAspect="1"/>
          </p:cNvPicPr>
          <p:nvPr/>
        </p:nvPicPr>
        <p:blipFill>
          <a:blip r:embed="rId6"/>
          <a:stretch>
            <a:fillRect/>
          </a:stretch>
        </p:blipFill>
        <p:spPr>
          <a:xfrm>
            <a:off x="7740693" y="5281253"/>
            <a:ext cx="1006655" cy="703133"/>
          </a:xfrm>
          <a:prstGeom prst="rect">
            <a:avLst/>
          </a:prstGeom>
        </p:spPr>
      </p:pic>
      <p:sp>
        <p:nvSpPr>
          <p:cNvPr id="15" name="Rectangle 14">
            <a:extLst>
              <a:ext uri="{FF2B5EF4-FFF2-40B4-BE49-F238E27FC236}">
                <a16:creationId xmlns:a16="http://schemas.microsoft.com/office/drawing/2014/main" id="{8C4772C7-DA19-F400-D4B3-BD9490944B0E}"/>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1360111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CE2928-803F-2B98-9C3F-E0EC260580A5}"/>
              </a:ext>
            </a:extLst>
          </p:cNvPr>
          <p:cNvGrpSpPr/>
          <p:nvPr/>
        </p:nvGrpSpPr>
        <p:grpSpPr>
          <a:xfrm>
            <a:off x="1225851" y="75354"/>
            <a:ext cx="2255654" cy="2255654"/>
            <a:chOff x="1225851" y="75354"/>
            <a:chExt cx="2255654" cy="2255654"/>
          </a:xfrm>
        </p:grpSpPr>
        <p:pic>
          <p:nvPicPr>
            <p:cNvPr id="6" name="Graphic 5" descr="Volume outline">
              <a:extLst>
                <a:ext uri="{FF2B5EF4-FFF2-40B4-BE49-F238E27FC236}">
                  <a16:creationId xmlns:a16="http://schemas.microsoft.com/office/drawing/2014/main" id="{95FC7A72-1F3D-D7C8-D6AE-02EA9C60D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13" name="Graphic 12" descr="No sign outline">
              <a:extLst>
                <a:ext uri="{FF2B5EF4-FFF2-40B4-BE49-F238E27FC236}">
                  <a16:creationId xmlns:a16="http://schemas.microsoft.com/office/drawing/2014/main" id="{20B0D13C-D4EE-CE80-960E-71211FCF18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sp>
        <p:nvSpPr>
          <p:cNvPr id="14" name="Rectangle 13">
            <a:extLst>
              <a:ext uri="{FF2B5EF4-FFF2-40B4-BE49-F238E27FC236}">
                <a16:creationId xmlns:a16="http://schemas.microsoft.com/office/drawing/2014/main" id="{22695A41-0F7A-FAB3-FCC0-A5AC65973C70}"/>
              </a:ext>
            </a:extLst>
          </p:cNvPr>
          <p:cNvSpPr/>
          <p:nvPr/>
        </p:nvSpPr>
        <p:spPr>
          <a:xfrm>
            <a:off x="282180" y="4342214"/>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sniffed</a:t>
            </a:r>
          </a:p>
        </p:txBody>
      </p:sp>
      <p:sp>
        <p:nvSpPr>
          <p:cNvPr id="15" name="Rectangle 14">
            <a:extLst>
              <a:ext uri="{FF2B5EF4-FFF2-40B4-BE49-F238E27FC236}">
                <a16:creationId xmlns:a16="http://schemas.microsoft.com/office/drawing/2014/main" id="{91BBFD84-E8B0-BF1E-6130-91EB9ADEE3F9}"/>
              </a:ext>
            </a:extLst>
          </p:cNvPr>
          <p:cNvSpPr/>
          <p:nvPr/>
        </p:nvSpPr>
        <p:spPr>
          <a:xfrm>
            <a:off x="5257800" y="4374811"/>
            <a:ext cx="3732259"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helped</a:t>
            </a:r>
          </a:p>
        </p:txBody>
      </p:sp>
      <p:pic>
        <p:nvPicPr>
          <p:cNvPr id="17" name="Picture 16">
            <a:extLst>
              <a:ext uri="{FF2B5EF4-FFF2-40B4-BE49-F238E27FC236}">
                <a16:creationId xmlns:a16="http://schemas.microsoft.com/office/drawing/2014/main" id="{87C97A38-51DE-8307-1E5D-1C8DB29F7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850" y="1986044"/>
            <a:ext cx="1558299" cy="2068538"/>
          </a:xfrm>
          <a:prstGeom prst="rect">
            <a:avLst/>
          </a:prstGeom>
          <a:ln w="12700">
            <a:solidFill>
              <a:schemeClr val="tx1"/>
            </a:solidFill>
          </a:ln>
        </p:spPr>
      </p:pic>
      <p:pic>
        <p:nvPicPr>
          <p:cNvPr id="18" name="Picture 17">
            <a:extLst>
              <a:ext uri="{FF2B5EF4-FFF2-40B4-BE49-F238E27FC236}">
                <a16:creationId xmlns:a16="http://schemas.microsoft.com/office/drawing/2014/main" id="{6710BD13-9860-FB64-1DAF-9867AFC6071C}"/>
              </a:ext>
            </a:extLst>
          </p:cNvPr>
          <p:cNvPicPr>
            <a:picLocks noChangeAspect="1"/>
          </p:cNvPicPr>
          <p:nvPr/>
        </p:nvPicPr>
        <p:blipFill rotWithShape="1">
          <a:blip r:embed="rId8"/>
          <a:srcRect t="21624" b="14469"/>
          <a:stretch/>
        </p:blipFill>
        <p:spPr>
          <a:xfrm>
            <a:off x="2556570" y="5396335"/>
            <a:ext cx="924935" cy="501404"/>
          </a:xfrm>
          <a:prstGeom prst="rect">
            <a:avLst/>
          </a:prstGeom>
        </p:spPr>
      </p:pic>
      <p:grpSp>
        <p:nvGrpSpPr>
          <p:cNvPr id="20" name="Group 19">
            <a:extLst>
              <a:ext uri="{FF2B5EF4-FFF2-40B4-BE49-F238E27FC236}">
                <a16:creationId xmlns:a16="http://schemas.microsoft.com/office/drawing/2014/main" id="{535638D3-9C2F-F12F-A4F2-53FE426215EC}"/>
              </a:ext>
            </a:extLst>
          </p:cNvPr>
          <p:cNvGrpSpPr>
            <a:grpSpLocks noChangeAspect="1"/>
          </p:cNvGrpSpPr>
          <p:nvPr/>
        </p:nvGrpSpPr>
        <p:grpSpPr>
          <a:xfrm>
            <a:off x="1655629" y="5383635"/>
            <a:ext cx="583907" cy="548640"/>
            <a:chOff x="1225851" y="75354"/>
            <a:chExt cx="2255654" cy="2255654"/>
          </a:xfrm>
        </p:grpSpPr>
        <p:pic>
          <p:nvPicPr>
            <p:cNvPr id="21" name="Graphic 20" descr="Volume outline">
              <a:extLst>
                <a:ext uri="{FF2B5EF4-FFF2-40B4-BE49-F238E27FC236}">
                  <a16:creationId xmlns:a16="http://schemas.microsoft.com/office/drawing/2014/main" id="{B44EBFE0-1DD3-7538-5C07-55A445E818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22" name="Graphic 21" descr="No sign outline">
              <a:extLst>
                <a:ext uri="{FF2B5EF4-FFF2-40B4-BE49-F238E27FC236}">
                  <a16:creationId xmlns:a16="http://schemas.microsoft.com/office/drawing/2014/main" id="{4A4402B4-31AA-4622-AA2B-C8AC4F0286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pic>
        <p:nvPicPr>
          <p:cNvPr id="23" name="Picture 22">
            <a:extLst>
              <a:ext uri="{FF2B5EF4-FFF2-40B4-BE49-F238E27FC236}">
                <a16:creationId xmlns:a16="http://schemas.microsoft.com/office/drawing/2014/main" id="{26AECA51-1860-3079-0C28-F04E4353D202}"/>
              </a:ext>
            </a:extLst>
          </p:cNvPr>
          <p:cNvPicPr>
            <a:picLocks noChangeAspect="1"/>
          </p:cNvPicPr>
          <p:nvPr/>
        </p:nvPicPr>
        <p:blipFill rotWithShape="1">
          <a:blip r:embed="rId8"/>
          <a:srcRect t="21624" b="14469"/>
          <a:stretch/>
        </p:blipFill>
        <p:spPr>
          <a:xfrm>
            <a:off x="7852470" y="5567331"/>
            <a:ext cx="924935" cy="501404"/>
          </a:xfrm>
          <a:prstGeom prst="rect">
            <a:avLst/>
          </a:prstGeom>
        </p:spPr>
      </p:pic>
      <p:grpSp>
        <p:nvGrpSpPr>
          <p:cNvPr id="24" name="Group 23">
            <a:extLst>
              <a:ext uri="{FF2B5EF4-FFF2-40B4-BE49-F238E27FC236}">
                <a16:creationId xmlns:a16="http://schemas.microsoft.com/office/drawing/2014/main" id="{DA6AD8CB-A523-C356-3210-59C10456292D}"/>
              </a:ext>
            </a:extLst>
          </p:cNvPr>
          <p:cNvGrpSpPr>
            <a:grpSpLocks noChangeAspect="1"/>
          </p:cNvGrpSpPr>
          <p:nvPr/>
        </p:nvGrpSpPr>
        <p:grpSpPr>
          <a:xfrm>
            <a:off x="6951529" y="5554631"/>
            <a:ext cx="583907" cy="548640"/>
            <a:chOff x="1225851" y="75354"/>
            <a:chExt cx="2255654" cy="2255654"/>
          </a:xfrm>
        </p:grpSpPr>
        <p:pic>
          <p:nvPicPr>
            <p:cNvPr id="25" name="Graphic 24" descr="Volume outline">
              <a:extLst>
                <a:ext uri="{FF2B5EF4-FFF2-40B4-BE49-F238E27FC236}">
                  <a16:creationId xmlns:a16="http://schemas.microsoft.com/office/drawing/2014/main" id="{981A632E-BFDF-4DDF-9A30-C3AAECC198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26" name="Graphic 25" descr="No sign outline">
              <a:extLst>
                <a:ext uri="{FF2B5EF4-FFF2-40B4-BE49-F238E27FC236}">
                  <a16:creationId xmlns:a16="http://schemas.microsoft.com/office/drawing/2014/main" id="{083D7963-28D7-A5DA-C352-ADF937979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sp>
        <p:nvSpPr>
          <p:cNvPr id="27" name="Rectangle 26">
            <a:extLst>
              <a:ext uri="{FF2B5EF4-FFF2-40B4-BE49-F238E27FC236}">
                <a16:creationId xmlns:a16="http://schemas.microsoft.com/office/drawing/2014/main" id="{1B744843-0BF7-02B3-7426-9BD3C1D45808}"/>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4199090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F7B44-0321-ED39-5887-37B2FD24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470" y="414990"/>
            <a:ext cx="1437404" cy="1908059"/>
          </a:xfrm>
          <a:prstGeom prst="rect">
            <a:avLst/>
          </a:prstGeom>
          <a:ln w="12700">
            <a:solidFill>
              <a:schemeClr val="tx1"/>
            </a:solidFill>
          </a:ln>
        </p:spPr>
      </p:pic>
      <p:pic>
        <p:nvPicPr>
          <p:cNvPr id="13" name="Picture 12">
            <a:extLst>
              <a:ext uri="{FF2B5EF4-FFF2-40B4-BE49-F238E27FC236}">
                <a16:creationId xmlns:a16="http://schemas.microsoft.com/office/drawing/2014/main" id="{6C4EDA33-9C4E-7C12-4987-4D140ED41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395" y="414990"/>
            <a:ext cx="1437405" cy="1908059"/>
          </a:xfrm>
          <a:prstGeom prst="rect">
            <a:avLst/>
          </a:prstGeom>
          <a:ln w="12700">
            <a:solidFill>
              <a:schemeClr val="tx1"/>
            </a:solidFill>
          </a:ln>
        </p:spPr>
      </p:pic>
      <p:sp>
        <p:nvSpPr>
          <p:cNvPr id="20" name="Rectangle 19">
            <a:extLst>
              <a:ext uri="{FF2B5EF4-FFF2-40B4-BE49-F238E27FC236}">
                <a16:creationId xmlns:a16="http://schemas.microsoft.com/office/drawing/2014/main" id="{C5A0B6B8-2D7F-62CD-E949-93E5FEB0D1B2}"/>
              </a:ext>
            </a:extLst>
          </p:cNvPr>
          <p:cNvSpPr/>
          <p:nvPr/>
        </p:nvSpPr>
        <p:spPr>
          <a:xfrm>
            <a:off x="5604205" y="430925"/>
            <a:ext cx="3142590"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21" name="Rectangle 20">
            <a:extLst>
              <a:ext uri="{FF2B5EF4-FFF2-40B4-BE49-F238E27FC236}">
                <a16:creationId xmlns:a16="http://schemas.microsoft.com/office/drawing/2014/main" id="{9B5EF382-4E81-E8EC-1DCC-E5D08A1F7630}"/>
              </a:ext>
            </a:extLst>
          </p:cNvPr>
          <p:cNvSpPr/>
          <p:nvPr/>
        </p:nvSpPr>
        <p:spPr>
          <a:xfrm>
            <a:off x="6321888" y="23230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2B70A73-391D-AFE0-F780-7D2DF66F5F2A}"/>
              </a:ext>
            </a:extLst>
          </p:cNvPr>
          <p:cNvSpPr/>
          <p:nvPr/>
        </p:nvSpPr>
        <p:spPr>
          <a:xfrm>
            <a:off x="7680170" y="23230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67CCC12-D88F-9391-36E1-C7B3AD14B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179" y="2867717"/>
            <a:ext cx="1558298" cy="2068538"/>
          </a:xfrm>
          <a:prstGeom prst="rect">
            <a:avLst/>
          </a:prstGeom>
          <a:ln w="12700">
            <a:solidFill>
              <a:schemeClr val="tx1"/>
            </a:solidFill>
          </a:ln>
        </p:spPr>
      </p:pic>
      <p:pic>
        <p:nvPicPr>
          <p:cNvPr id="24" name="Picture 23">
            <a:extLst>
              <a:ext uri="{FF2B5EF4-FFF2-40B4-BE49-F238E27FC236}">
                <a16:creationId xmlns:a16="http://schemas.microsoft.com/office/drawing/2014/main" id="{0C2CD239-8441-398E-CD4B-933E8FB40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476" y="2867717"/>
            <a:ext cx="1558298" cy="2068538"/>
          </a:xfrm>
          <a:prstGeom prst="rect">
            <a:avLst/>
          </a:prstGeom>
          <a:ln w="12700">
            <a:solidFill>
              <a:schemeClr val="tx1"/>
            </a:solidFill>
          </a:ln>
        </p:spPr>
      </p:pic>
      <p:sp>
        <p:nvSpPr>
          <p:cNvPr id="25" name="Rectangle 24">
            <a:extLst>
              <a:ext uri="{FF2B5EF4-FFF2-40B4-BE49-F238E27FC236}">
                <a16:creationId xmlns:a16="http://schemas.microsoft.com/office/drawing/2014/main" id="{73554EC1-EEB8-C69F-8ECB-98098BDEE78A}"/>
              </a:ext>
            </a:extLst>
          </p:cNvPr>
          <p:cNvSpPr/>
          <p:nvPr/>
        </p:nvSpPr>
        <p:spPr>
          <a:xfrm>
            <a:off x="723900" y="28677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landed</a:t>
            </a:r>
          </a:p>
        </p:txBody>
      </p:sp>
      <p:sp>
        <p:nvSpPr>
          <p:cNvPr id="26" name="Rectangle 25">
            <a:extLst>
              <a:ext uri="{FF2B5EF4-FFF2-40B4-BE49-F238E27FC236}">
                <a16:creationId xmlns:a16="http://schemas.microsoft.com/office/drawing/2014/main" id="{27102759-D6A0-B9E3-FBEC-702D3FA992C2}"/>
              </a:ext>
            </a:extLst>
          </p:cNvPr>
          <p:cNvSpPr/>
          <p:nvPr/>
        </p:nvSpPr>
        <p:spPr>
          <a:xfrm>
            <a:off x="727703" y="41250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handed</a:t>
            </a:r>
          </a:p>
        </p:txBody>
      </p:sp>
      <p:sp>
        <p:nvSpPr>
          <p:cNvPr id="27" name="Rectangle 26">
            <a:extLst>
              <a:ext uri="{FF2B5EF4-FFF2-40B4-BE49-F238E27FC236}">
                <a16:creationId xmlns:a16="http://schemas.microsoft.com/office/drawing/2014/main" id="{542DB3F6-F84E-98F2-C21A-33CE5F988573}"/>
              </a:ext>
            </a:extLst>
          </p:cNvPr>
          <p:cNvSpPr/>
          <p:nvPr/>
        </p:nvSpPr>
        <p:spPr>
          <a:xfrm>
            <a:off x="731506" y="53823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shifted</a:t>
            </a:r>
          </a:p>
        </p:txBody>
      </p:sp>
    </p:spTree>
    <p:extLst>
      <p:ext uri="{BB962C8B-B14F-4D97-AF65-F5344CB8AC3E}">
        <p14:creationId xmlns:p14="http://schemas.microsoft.com/office/powerpoint/2010/main" val="3523096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C25B2-D0BA-C084-E67D-7EA9BDD13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422" y="630885"/>
            <a:ext cx="2528875" cy="3356915"/>
          </a:xfrm>
          <a:prstGeom prst="rect">
            <a:avLst/>
          </a:prstGeom>
          <a:ln w="12700">
            <a:solidFill>
              <a:schemeClr val="tx1"/>
            </a:solidFill>
          </a:ln>
        </p:spPr>
      </p:pic>
      <p:pic>
        <p:nvPicPr>
          <p:cNvPr id="3" name="Picture 2">
            <a:extLst>
              <a:ext uri="{FF2B5EF4-FFF2-40B4-BE49-F238E27FC236}">
                <a16:creationId xmlns:a16="http://schemas.microsoft.com/office/drawing/2014/main" id="{A7EB0DC2-B57A-B4B5-75DF-31F49348C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03" y="630890"/>
            <a:ext cx="2528871" cy="3356910"/>
          </a:xfrm>
          <a:prstGeom prst="rect">
            <a:avLst/>
          </a:prstGeom>
          <a:ln w="12700">
            <a:solidFill>
              <a:schemeClr val="tx1"/>
            </a:solidFill>
          </a:ln>
        </p:spPr>
      </p:pic>
      <p:pic>
        <p:nvPicPr>
          <p:cNvPr id="4" name="Picture 3">
            <a:extLst>
              <a:ext uri="{FF2B5EF4-FFF2-40B4-BE49-F238E27FC236}">
                <a16:creationId xmlns:a16="http://schemas.microsoft.com/office/drawing/2014/main" id="{193F0C2F-D452-8C9D-E7DF-C7E80266E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563" y="630890"/>
            <a:ext cx="2528873" cy="3356910"/>
          </a:xfrm>
          <a:prstGeom prst="rect">
            <a:avLst/>
          </a:prstGeom>
          <a:ln w="12700">
            <a:solidFill>
              <a:schemeClr val="tx1"/>
            </a:solidFill>
          </a:ln>
        </p:spPr>
      </p:pic>
      <p:sp>
        <p:nvSpPr>
          <p:cNvPr id="5" name="TextBox 4">
            <a:extLst>
              <a:ext uri="{FF2B5EF4-FFF2-40B4-BE49-F238E27FC236}">
                <a16:creationId xmlns:a16="http://schemas.microsoft.com/office/drawing/2014/main" id="{D703F07D-C377-D037-BF3F-27BD7DBB0D23}"/>
              </a:ext>
            </a:extLst>
          </p:cNvPr>
          <p:cNvSpPr txBox="1"/>
          <p:nvPr/>
        </p:nvSpPr>
        <p:spPr>
          <a:xfrm>
            <a:off x="300553"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6" name="TextBox 5">
            <a:extLst>
              <a:ext uri="{FF2B5EF4-FFF2-40B4-BE49-F238E27FC236}">
                <a16:creationId xmlns:a16="http://schemas.microsoft.com/office/drawing/2014/main" id="{EE7BB05C-9504-87CD-89A9-9C2943F84B96}"/>
              </a:ext>
            </a:extLst>
          </p:cNvPr>
          <p:cNvSpPr txBox="1"/>
          <p:nvPr/>
        </p:nvSpPr>
        <p:spPr>
          <a:xfrm>
            <a:off x="300553" y="491915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7" name="TextBox 6">
            <a:extLst>
              <a:ext uri="{FF2B5EF4-FFF2-40B4-BE49-F238E27FC236}">
                <a16:creationId xmlns:a16="http://schemas.microsoft.com/office/drawing/2014/main" id="{3B43E704-1EF4-7C6A-290C-999A26BFF667}"/>
              </a:ext>
            </a:extLst>
          </p:cNvPr>
          <p:cNvSpPr txBox="1"/>
          <p:nvPr/>
        </p:nvSpPr>
        <p:spPr>
          <a:xfrm>
            <a:off x="3300974"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8" name="TextBox 7">
            <a:extLst>
              <a:ext uri="{FF2B5EF4-FFF2-40B4-BE49-F238E27FC236}">
                <a16:creationId xmlns:a16="http://schemas.microsoft.com/office/drawing/2014/main" id="{CB42F47F-3341-1575-8283-8C6288EBC89C}"/>
              </a:ext>
            </a:extLst>
          </p:cNvPr>
          <p:cNvSpPr txBox="1"/>
          <p:nvPr/>
        </p:nvSpPr>
        <p:spPr>
          <a:xfrm>
            <a:off x="3300974" y="491915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9" name="TextBox 8">
            <a:extLst>
              <a:ext uri="{FF2B5EF4-FFF2-40B4-BE49-F238E27FC236}">
                <a16:creationId xmlns:a16="http://schemas.microsoft.com/office/drawing/2014/main" id="{90B9576E-6ADA-6795-9247-348BE5EF3C90}"/>
              </a:ext>
            </a:extLst>
          </p:cNvPr>
          <p:cNvSpPr txBox="1"/>
          <p:nvPr/>
        </p:nvSpPr>
        <p:spPr>
          <a:xfrm>
            <a:off x="6298843"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2288836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408735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kicked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650;p36">
            <a:extLst>
              <a:ext uri="{FF2B5EF4-FFF2-40B4-BE49-F238E27FC236}">
                <a16:creationId xmlns:a16="http://schemas.microsoft.com/office/drawing/2014/main" id="{80D3D603-7EB7-8F64-AAC8-68310785BA3F}"/>
              </a:ext>
            </a:extLst>
          </p:cNvPr>
          <p:cNvSpPr txBox="1"/>
          <p:nvPr/>
        </p:nvSpPr>
        <p:spPr>
          <a:xfrm>
            <a:off x="0" y="1897441"/>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called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1432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408735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wanted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650;p36">
            <a:extLst>
              <a:ext uri="{FF2B5EF4-FFF2-40B4-BE49-F238E27FC236}">
                <a16:creationId xmlns:a16="http://schemas.microsoft.com/office/drawing/2014/main" id="{80D3D603-7EB7-8F64-AAC8-68310785BA3F}"/>
              </a:ext>
            </a:extLst>
          </p:cNvPr>
          <p:cNvSpPr txBox="1"/>
          <p:nvPr/>
        </p:nvSpPr>
        <p:spPr>
          <a:xfrm>
            <a:off x="0" y="1897441"/>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thanked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09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D3354F-37A6-5BB9-97D6-A9C05B7E4993}"/>
              </a:ext>
            </a:extLst>
          </p:cNvPr>
          <p:cNvGrpSpPr/>
          <p:nvPr/>
        </p:nvGrpSpPr>
        <p:grpSpPr>
          <a:xfrm>
            <a:off x="8567225" y="6203852"/>
            <a:ext cx="576775" cy="654148"/>
            <a:chOff x="8567225" y="6203852"/>
            <a:chExt cx="576775" cy="654148"/>
          </a:xfrm>
        </p:grpSpPr>
        <p:sp>
          <p:nvSpPr>
            <p:cNvPr id="3" name="Rectangle 2">
              <a:extLst>
                <a:ext uri="{FF2B5EF4-FFF2-40B4-BE49-F238E27FC236}">
                  <a16:creationId xmlns:a16="http://schemas.microsoft.com/office/drawing/2014/main" id="{CD5ED509-8AE5-7913-A764-430DC39CA69A}"/>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C22629-6D84-8976-E4E7-BA20CFFEDE13}"/>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2734524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4D3E117-B925-40C1-95A8-846BCC084C7B}"/>
              </a:ext>
            </a:extLst>
          </p:cNvPr>
          <p:cNvPicPr>
            <a:picLocks noChangeAspect="1"/>
          </p:cNvPicPr>
          <p:nvPr/>
        </p:nvPicPr>
        <p:blipFill>
          <a:blip r:embed="rId4"/>
          <a:stretch>
            <a:fillRect/>
          </a:stretch>
        </p:blipFill>
        <p:spPr>
          <a:xfrm>
            <a:off x="7130585" y="5656715"/>
            <a:ext cx="1944135" cy="517732"/>
          </a:xfrm>
          <a:prstGeom prst="rect">
            <a:avLst/>
          </a:prstGeom>
          <a:ln>
            <a:solidFill>
              <a:srgbClr val="2F6FA9"/>
            </a:solidFill>
          </a:ln>
        </p:spPr>
      </p:pic>
      <p:pic>
        <p:nvPicPr>
          <p:cNvPr id="39" name="Picture 38">
            <a:extLst>
              <a:ext uri="{FF2B5EF4-FFF2-40B4-BE49-F238E27FC236}">
                <a16:creationId xmlns:a16="http://schemas.microsoft.com/office/drawing/2014/main" id="{D0C99A6F-CA4F-2E44-16C8-DA2D6DA28BF2}"/>
              </a:ext>
            </a:extLst>
          </p:cNvPr>
          <p:cNvPicPr>
            <a:picLocks noChangeAspect="1"/>
          </p:cNvPicPr>
          <p:nvPr/>
        </p:nvPicPr>
        <p:blipFill>
          <a:blip r:embed="rId5"/>
          <a:stretch>
            <a:fillRect/>
          </a:stretch>
        </p:blipFill>
        <p:spPr>
          <a:xfrm>
            <a:off x="203641" y="2419695"/>
            <a:ext cx="1923867" cy="512334"/>
          </a:xfrm>
          <a:prstGeom prst="rect">
            <a:avLst/>
          </a:prstGeom>
          <a:ln>
            <a:solidFill>
              <a:srgbClr val="2F6FA9"/>
            </a:solidFill>
          </a:ln>
        </p:spPr>
      </p:pic>
      <p:pic>
        <p:nvPicPr>
          <p:cNvPr id="42" name="Picture 41">
            <a:extLst>
              <a:ext uri="{FF2B5EF4-FFF2-40B4-BE49-F238E27FC236}">
                <a16:creationId xmlns:a16="http://schemas.microsoft.com/office/drawing/2014/main" id="{34D24020-2621-2DA9-AE5E-86F395CA7B5F}"/>
              </a:ext>
            </a:extLst>
          </p:cNvPr>
          <p:cNvPicPr>
            <a:picLocks noChangeAspect="1"/>
          </p:cNvPicPr>
          <p:nvPr/>
        </p:nvPicPr>
        <p:blipFill>
          <a:blip r:embed="rId6"/>
          <a:stretch>
            <a:fillRect/>
          </a:stretch>
        </p:blipFill>
        <p:spPr>
          <a:xfrm>
            <a:off x="7135417" y="223033"/>
            <a:ext cx="1964748" cy="523221"/>
          </a:xfrm>
          <a:prstGeom prst="rect">
            <a:avLst/>
          </a:prstGeom>
          <a:ln>
            <a:solidFill>
              <a:srgbClr val="2F6FA9"/>
            </a:solidFill>
          </a:ln>
        </p:spPr>
      </p:pic>
      <p:pic>
        <p:nvPicPr>
          <p:cNvPr id="44" name="Picture 43">
            <a:extLst>
              <a:ext uri="{FF2B5EF4-FFF2-40B4-BE49-F238E27FC236}">
                <a16:creationId xmlns:a16="http://schemas.microsoft.com/office/drawing/2014/main" id="{9279CB6A-06C5-BBDA-F46D-33A8AD5555A0}"/>
              </a:ext>
            </a:extLst>
          </p:cNvPr>
          <p:cNvPicPr>
            <a:picLocks noChangeAspect="1"/>
          </p:cNvPicPr>
          <p:nvPr/>
        </p:nvPicPr>
        <p:blipFill>
          <a:blip r:embed="rId7"/>
          <a:stretch>
            <a:fillRect/>
          </a:stretch>
        </p:blipFill>
        <p:spPr>
          <a:xfrm>
            <a:off x="7135417" y="829336"/>
            <a:ext cx="1944135" cy="517732"/>
          </a:xfrm>
          <a:prstGeom prst="rect">
            <a:avLst/>
          </a:prstGeom>
          <a:ln>
            <a:solidFill>
              <a:srgbClr val="2F6FA9"/>
            </a:solidFill>
          </a:ln>
        </p:spPr>
      </p:pic>
      <p:pic>
        <p:nvPicPr>
          <p:cNvPr id="48" name="Picture 47">
            <a:extLst>
              <a:ext uri="{FF2B5EF4-FFF2-40B4-BE49-F238E27FC236}">
                <a16:creationId xmlns:a16="http://schemas.microsoft.com/office/drawing/2014/main" id="{3D6BECA4-2145-7045-A36A-BE706270F4C3}"/>
              </a:ext>
            </a:extLst>
          </p:cNvPr>
          <p:cNvPicPr>
            <a:picLocks noChangeAspect="1"/>
          </p:cNvPicPr>
          <p:nvPr/>
        </p:nvPicPr>
        <p:blipFill>
          <a:blip r:embed="rId8"/>
          <a:stretch>
            <a:fillRect/>
          </a:stretch>
        </p:blipFill>
        <p:spPr>
          <a:xfrm>
            <a:off x="7145723" y="2053250"/>
            <a:ext cx="1944135" cy="517732"/>
          </a:xfrm>
          <a:prstGeom prst="rect">
            <a:avLst/>
          </a:prstGeom>
          <a:ln>
            <a:solidFill>
              <a:srgbClr val="2F6FA9"/>
            </a:solidFill>
          </a:ln>
        </p:spPr>
      </p:pic>
      <p:pic>
        <p:nvPicPr>
          <p:cNvPr id="50" name="Picture 49">
            <a:extLst>
              <a:ext uri="{FF2B5EF4-FFF2-40B4-BE49-F238E27FC236}">
                <a16:creationId xmlns:a16="http://schemas.microsoft.com/office/drawing/2014/main" id="{A789277E-460C-4DF7-50F8-B240D82412E7}"/>
              </a:ext>
            </a:extLst>
          </p:cNvPr>
          <p:cNvPicPr>
            <a:picLocks noChangeAspect="1"/>
          </p:cNvPicPr>
          <p:nvPr/>
        </p:nvPicPr>
        <p:blipFill>
          <a:blip r:embed="rId9"/>
          <a:stretch>
            <a:fillRect/>
          </a:stretch>
        </p:blipFill>
        <p:spPr>
          <a:xfrm>
            <a:off x="7145723" y="2670861"/>
            <a:ext cx="1944135" cy="517732"/>
          </a:xfrm>
          <a:prstGeom prst="rect">
            <a:avLst/>
          </a:prstGeom>
          <a:ln>
            <a:solidFill>
              <a:srgbClr val="2F6FA9"/>
            </a:solidFill>
          </a:ln>
        </p:spPr>
      </p:pic>
      <p:pic>
        <p:nvPicPr>
          <p:cNvPr id="52" name="Picture 51">
            <a:extLst>
              <a:ext uri="{FF2B5EF4-FFF2-40B4-BE49-F238E27FC236}">
                <a16:creationId xmlns:a16="http://schemas.microsoft.com/office/drawing/2014/main" id="{6A10A066-5EFD-9875-E448-A903C2A18DF3}"/>
              </a:ext>
            </a:extLst>
          </p:cNvPr>
          <p:cNvPicPr>
            <a:picLocks noChangeAspect="1"/>
          </p:cNvPicPr>
          <p:nvPr/>
        </p:nvPicPr>
        <p:blipFill>
          <a:blip r:embed="rId10"/>
          <a:stretch>
            <a:fillRect/>
          </a:stretch>
        </p:blipFill>
        <p:spPr>
          <a:xfrm>
            <a:off x="7135416" y="3264474"/>
            <a:ext cx="1944135" cy="517732"/>
          </a:xfrm>
          <a:prstGeom prst="rect">
            <a:avLst/>
          </a:prstGeom>
          <a:ln>
            <a:solidFill>
              <a:srgbClr val="2F6FA9"/>
            </a:solidFill>
          </a:ln>
        </p:spPr>
      </p:pic>
      <p:pic>
        <p:nvPicPr>
          <p:cNvPr id="54" name="Picture 53">
            <a:extLst>
              <a:ext uri="{FF2B5EF4-FFF2-40B4-BE49-F238E27FC236}">
                <a16:creationId xmlns:a16="http://schemas.microsoft.com/office/drawing/2014/main" id="{7501444F-5469-2D6A-6A9E-4FEC89F39A87}"/>
              </a:ext>
            </a:extLst>
          </p:cNvPr>
          <p:cNvPicPr>
            <a:picLocks noChangeAspect="1"/>
          </p:cNvPicPr>
          <p:nvPr/>
        </p:nvPicPr>
        <p:blipFill>
          <a:blip r:embed="rId11"/>
          <a:stretch>
            <a:fillRect/>
          </a:stretch>
        </p:blipFill>
        <p:spPr>
          <a:xfrm>
            <a:off x="7135415" y="3879029"/>
            <a:ext cx="1944135" cy="517732"/>
          </a:xfrm>
          <a:prstGeom prst="rect">
            <a:avLst/>
          </a:prstGeom>
          <a:ln>
            <a:solidFill>
              <a:srgbClr val="2F6FA9"/>
            </a:solidFill>
          </a:ln>
        </p:spPr>
      </p:pic>
      <p:pic>
        <p:nvPicPr>
          <p:cNvPr id="56" name="Picture 55">
            <a:extLst>
              <a:ext uri="{FF2B5EF4-FFF2-40B4-BE49-F238E27FC236}">
                <a16:creationId xmlns:a16="http://schemas.microsoft.com/office/drawing/2014/main" id="{B2212DA8-B3C9-284D-2E45-B1AB4986C72E}"/>
              </a:ext>
            </a:extLst>
          </p:cNvPr>
          <p:cNvPicPr>
            <a:picLocks noChangeAspect="1"/>
          </p:cNvPicPr>
          <p:nvPr/>
        </p:nvPicPr>
        <p:blipFill>
          <a:blip r:embed="rId12"/>
          <a:stretch>
            <a:fillRect/>
          </a:stretch>
        </p:blipFill>
        <p:spPr>
          <a:xfrm>
            <a:off x="7114804" y="4471591"/>
            <a:ext cx="1944135" cy="517732"/>
          </a:xfrm>
          <a:prstGeom prst="rect">
            <a:avLst/>
          </a:prstGeom>
          <a:ln>
            <a:solidFill>
              <a:srgbClr val="2F6FA9"/>
            </a:solidFill>
          </a:ln>
        </p:spPr>
      </p:pic>
      <p:pic>
        <p:nvPicPr>
          <p:cNvPr id="57" name="Picture 56">
            <a:extLst>
              <a:ext uri="{FF2B5EF4-FFF2-40B4-BE49-F238E27FC236}">
                <a16:creationId xmlns:a16="http://schemas.microsoft.com/office/drawing/2014/main" id="{D0E92243-825E-0C72-6A3E-9D4BECECC1C8}"/>
              </a:ext>
            </a:extLst>
          </p:cNvPr>
          <p:cNvPicPr>
            <a:picLocks noChangeAspect="1"/>
          </p:cNvPicPr>
          <p:nvPr/>
        </p:nvPicPr>
        <p:blipFill>
          <a:blip r:embed="rId13"/>
          <a:stretch>
            <a:fillRect/>
          </a:stretch>
        </p:blipFill>
        <p:spPr>
          <a:xfrm>
            <a:off x="7135417" y="1430150"/>
            <a:ext cx="1964748" cy="523221"/>
          </a:xfrm>
          <a:prstGeom prst="rect">
            <a:avLst/>
          </a:prstGeom>
          <a:ln>
            <a:solidFill>
              <a:srgbClr val="2F6FA9"/>
            </a:solidFill>
          </a:ln>
        </p:spPr>
      </p:pic>
      <p:pic>
        <p:nvPicPr>
          <p:cNvPr id="59" name="Picture 58">
            <a:extLst>
              <a:ext uri="{FF2B5EF4-FFF2-40B4-BE49-F238E27FC236}">
                <a16:creationId xmlns:a16="http://schemas.microsoft.com/office/drawing/2014/main" id="{26321385-19DE-2DEE-F9AB-C2642ECD1C22}"/>
              </a:ext>
            </a:extLst>
          </p:cNvPr>
          <p:cNvPicPr>
            <a:picLocks noChangeAspect="1"/>
          </p:cNvPicPr>
          <p:nvPr/>
        </p:nvPicPr>
        <p:blipFill>
          <a:blip r:embed="rId14"/>
          <a:stretch>
            <a:fillRect/>
          </a:stretch>
        </p:blipFill>
        <p:spPr>
          <a:xfrm>
            <a:off x="7130585" y="5064153"/>
            <a:ext cx="1944135" cy="517732"/>
          </a:xfrm>
          <a:prstGeom prst="rect">
            <a:avLst/>
          </a:prstGeom>
          <a:ln>
            <a:solidFill>
              <a:srgbClr val="2F6FA9"/>
            </a:solidFill>
          </a:ln>
        </p:spPr>
      </p:pic>
    </p:spTree>
    <p:extLst>
      <p:ext uri="{BB962C8B-B14F-4D97-AF65-F5344CB8AC3E}">
        <p14:creationId xmlns:p14="http://schemas.microsoft.com/office/powerpoint/2010/main" val="1762588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39609" y="409633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AF70FD25-0632-104C-8E15-A9DECCE92963}"/>
              </a:ext>
            </a:extLst>
          </p:cNvPr>
          <p:cNvSpPr/>
          <p:nvPr/>
        </p:nvSpPr>
        <p:spPr>
          <a:xfrm>
            <a:off x="5242874" y="40963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82790DEF-52DD-4F41-AED4-BF3FE2037EC1}"/>
              </a:ext>
            </a:extLst>
          </p:cNvPr>
          <p:cNvSpPr/>
          <p:nvPr/>
        </p:nvSpPr>
        <p:spPr>
          <a:xfrm>
            <a:off x="33274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FF92C6-50C0-175E-E91D-055569010B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757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once</a:t>
            </a:r>
          </a:p>
        </p:txBody>
      </p:sp>
      <p:sp>
        <p:nvSpPr>
          <p:cNvPr id="6" name="Rectangle 5">
            <a:extLst>
              <a:ext uri="{FF2B5EF4-FFF2-40B4-BE49-F238E27FC236}">
                <a16:creationId xmlns:a16="http://schemas.microsoft.com/office/drawing/2014/main" id="{8FA536D2-E9BE-FB48-923C-9C4AD3A390F6}"/>
              </a:ext>
            </a:extLst>
          </p:cNvPr>
          <p:cNvSpPr/>
          <p:nvPr/>
        </p:nvSpPr>
        <p:spPr>
          <a:xfrm>
            <a:off x="385314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EDDC7F6D-E885-924B-A82B-A7CEB5BDD93A}"/>
              </a:ext>
            </a:extLst>
          </p:cNvPr>
          <p:cNvSpPr/>
          <p:nvPr/>
        </p:nvSpPr>
        <p:spPr>
          <a:xfrm>
            <a:off x="2798625" y="410079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55802E8-AEAE-17F6-F45D-84F2123C8C65}"/>
              </a:ext>
            </a:extLst>
          </p:cNvPr>
          <p:cNvCxnSpPr>
            <a:cxnSpLocks/>
          </p:cNvCxnSpPr>
          <p:nvPr/>
        </p:nvCxnSpPr>
        <p:spPr>
          <a:xfrm>
            <a:off x="4731493" y="3929332"/>
            <a:ext cx="168195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A8CBD8-B08B-4685-F73C-040BCFC4B3DB}"/>
              </a:ext>
            </a:extLst>
          </p:cNvPr>
          <p:cNvSpPr/>
          <p:nvPr/>
        </p:nvSpPr>
        <p:spPr>
          <a:xfrm>
            <a:off x="525243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D4D551-727F-C50D-DD2E-9017A74023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59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two</a:t>
            </a:r>
          </a:p>
        </p:txBody>
      </p:sp>
      <p:sp>
        <p:nvSpPr>
          <p:cNvPr id="2" name="Rectangle 1">
            <a:extLst>
              <a:ext uri="{FF2B5EF4-FFF2-40B4-BE49-F238E27FC236}">
                <a16:creationId xmlns:a16="http://schemas.microsoft.com/office/drawing/2014/main" id="{4AF847E3-A911-4C0F-B6A2-9334BB260FA4}"/>
              </a:ext>
            </a:extLst>
          </p:cNvPr>
          <p:cNvSpPr/>
          <p:nvPr/>
        </p:nvSpPr>
        <p:spPr>
          <a:xfrm>
            <a:off x="3252491" y="411514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55059DA1-F497-DA47-AE10-2D0004F23DF9}"/>
              </a:ext>
            </a:extLst>
          </p:cNvPr>
          <p:cNvSpPr/>
          <p:nvPr/>
        </p:nvSpPr>
        <p:spPr>
          <a:xfrm>
            <a:off x="4041619"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FF82C887-4D6C-6D5D-5AE2-BD3D2484000E}"/>
              </a:ext>
            </a:extLst>
          </p:cNvPr>
          <p:cNvSpPr/>
          <p:nvPr/>
        </p:nvSpPr>
        <p:spPr>
          <a:xfrm>
            <a:off x="5095533"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6356DC-7C7A-251B-E004-9DDD23B266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50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does</a:t>
            </a:r>
          </a:p>
        </p:txBody>
      </p:sp>
      <p:sp>
        <p:nvSpPr>
          <p:cNvPr id="2" name="Rectangle 1">
            <a:extLst>
              <a:ext uri="{FF2B5EF4-FFF2-40B4-BE49-F238E27FC236}">
                <a16:creationId xmlns:a16="http://schemas.microsoft.com/office/drawing/2014/main" id="{4AF847E3-A911-4C0F-B6A2-9334BB260FA4}"/>
              </a:ext>
            </a:extLst>
          </p:cNvPr>
          <p:cNvSpPr/>
          <p:nvPr/>
        </p:nvSpPr>
        <p:spPr>
          <a:xfrm>
            <a:off x="3034893" y="412614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8970AE1C-89C3-094B-A414-FD7A83CE9E83}"/>
              </a:ext>
            </a:extLst>
          </p:cNvPr>
          <p:cNvSpPr/>
          <p:nvPr/>
        </p:nvSpPr>
        <p:spPr>
          <a:xfrm>
            <a:off x="4045843" y="4126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99B2ADE-AA92-AB46-B9E8-A597D24E5DA6}"/>
              </a:ext>
            </a:extLst>
          </p:cNvPr>
          <p:cNvCxnSpPr>
            <a:cxnSpLocks/>
          </p:cNvCxnSpPr>
          <p:nvPr/>
        </p:nvCxnSpPr>
        <p:spPr>
          <a:xfrm>
            <a:off x="4915111" y="3758055"/>
            <a:ext cx="164989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7" name="Heart 6">
            <a:extLst>
              <a:ext uri="{FF2B5EF4-FFF2-40B4-BE49-F238E27FC236}">
                <a16:creationId xmlns:a16="http://schemas.microsoft.com/office/drawing/2014/main" id="{E482BFE3-7542-7F40-B4ED-1A8E76224DF4}"/>
              </a:ext>
            </a:extLst>
          </p:cNvPr>
          <p:cNvSpPr/>
          <p:nvPr/>
        </p:nvSpPr>
        <p:spPr>
          <a:xfrm>
            <a:off x="5355342" y="41261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EC6ABC-46DA-F225-6E8D-459F65FB24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19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many</a:t>
            </a:r>
            <a:endParaRPr lang="en-US" sz="11500" b="1" spc="300">
              <a:latin typeface="Century Gothic" panose="020B0502020202020204" pitchFamily="34" charset="0"/>
            </a:endParaRPr>
          </a:p>
        </p:txBody>
      </p:sp>
      <p:sp>
        <p:nvSpPr>
          <p:cNvPr id="8" name="Rectangle 7">
            <a:extLst>
              <a:ext uri="{FF2B5EF4-FFF2-40B4-BE49-F238E27FC236}">
                <a16:creationId xmlns:a16="http://schemas.microsoft.com/office/drawing/2014/main" id="{D98BE549-404C-5745-8D68-22A404F4F19D}"/>
              </a:ext>
            </a:extLst>
          </p:cNvPr>
          <p:cNvSpPr/>
          <p:nvPr/>
        </p:nvSpPr>
        <p:spPr>
          <a:xfrm>
            <a:off x="2925123" y="41038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15F4FD80-7532-0446-AA45-41614FD1D5A7}"/>
              </a:ext>
            </a:extLst>
          </p:cNvPr>
          <p:cNvSpPr/>
          <p:nvPr/>
        </p:nvSpPr>
        <p:spPr>
          <a:xfrm>
            <a:off x="4108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C3F460-5702-A74B-B8CC-B17DE8051E13}"/>
              </a:ext>
            </a:extLst>
          </p:cNvPr>
          <p:cNvSpPr/>
          <p:nvPr/>
        </p:nvSpPr>
        <p:spPr>
          <a:xfrm>
            <a:off x="5069660" y="411549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84CFD674-721C-F539-96BA-8852A912D074}"/>
              </a:ext>
            </a:extLst>
          </p:cNvPr>
          <p:cNvSpPr/>
          <p:nvPr/>
        </p:nvSpPr>
        <p:spPr>
          <a:xfrm>
            <a:off x="5849606"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9E593F-2145-F80F-1621-7A077FBC01D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DEFB7178-42E8-1BB3-9DA1-05381417449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39878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any</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56151" y="41196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1BF4DE8D-5CDD-1142-901B-AFE5C795EF70}"/>
              </a:ext>
            </a:extLst>
          </p:cNvPr>
          <p:cNvSpPr/>
          <p:nvPr/>
        </p:nvSpPr>
        <p:spPr>
          <a:xfrm>
            <a:off x="3346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0F7873-DE33-43F3-632A-628D3A46CA1A}"/>
              </a:ext>
            </a:extLst>
          </p:cNvPr>
          <p:cNvSpPr/>
          <p:nvPr/>
        </p:nvSpPr>
        <p:spPr>
          <a:xfrm>
            <a:off x="5155274" y="411960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0E403-0834-851C-FD58-219E7548254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CE9F4574-286B-CF21-07FB-39576950695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753231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listed many things to shop for.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planted kale and then rested.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16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splashed but did not get any kids wet!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95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Will the Whale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Once upon a time there was a whale named Will. Will lived with many whales in a pod. Will loved his pod. The pod splashed and jumped in the waves. The pod drifted from place to place.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One time, Will and his pod of whales ended up in a cove. The cove was filled with fish and shrimp. The fish swam in the waves. The shrimp drifted with the tide. Will and his pod of whales flicked their fins to splash the fish. The fish flicked their fins back at the whales.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The whales and the fish did not splash any of the shrimp. And the shrimp did not splash any of the whales or the fish. The whales and the fish had fun while the shrimp just drifted.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43115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1003</TotalTime>
  <Words>1105</Words>
  <Application>Microsoft Macintosh PowerPoint</Application>
  <PresentationFormat>On-screen Show (4:3)</PresentationFormat>
  <Paragraphs>209</Paragraphs>
  <Slides>86</Slides>
  <Notes>42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86</vt:i4>
      </vt:variant>
    </vt:vector>
  </HeadingPairs>
  <TitlesOfParts>
    <vt:vector size="92"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2022-07-31T12:55:01Z</dcterms:modified>
</cp:coreProperties>
</file>