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5"/>
  </p:notesMasterIdLst>
  <p:sldIdLst>
    <p:sldId id="2247" r:id="rId2"/>
    <p:sldId id="2199" r:id="rId3"/>
    <p:sldId id="3049" r:id="rId4"/>
    <p:sldId id="2248" r:id="rId5"/>
    <p:sldId id="2240" r:id="rId6"/>
    <p:sldId id="2238" r:id="rId7"/>
    <p:sldId id="2241" r:id="rId8"/>
    <p:sldId id="2198" r:id="rId9"/>
    <p:sldId id="4154" r:id="rId10"/>
    <p:sldId id="4155" r:id="rId11"/>
    <p:sldId id="4156" r:id="rId12"/>
    <p:sldId id="4157" r:id="rId13"/>
    <p:sldId id="4158" r:id="rId14"/>
    <p:sldId id="4159" r:id="rId15"/>
    <p:sldId id="4160" r:id="rId16"/>
    <p:sldId id="4161" r:id="rId17"/>
    <p:sldId id="4162" r:id="rId18"/>
    <p:sldId id="4163" r:id="rId19"/>
    <p:sldId id="4164" r:id="rId20"/>
    <p:sldId id="4165" r:id="rId21"/>
    <p:sldId id="4166" r:id="rId22"/>
    <p:sldId id="4167" r:id="rId23"/>
    <p:sldId id="4168" r:id="rId24"/>
    <p:sldId id="4169" r:id="rId25"/>
    <p:sldId id="2242" r:id="rId26"/>
    <p:sldId id="2200" r:id="rId27"/>
    <p:sldId id="2201" r:id="rId28"/>
    <p:sldId id="2243" r:id="rId29"/>
    <p:sldId id="2202" r:id="rId30"/>
    <p:sldId id="2244" r:id="rId31"/>
    <p:sldId id="2203" r:id="rId32"/>
    <p:sldId id="2686" r:id="rId33"/>
    <p:sldId id="3139" r:id="rId34"/>
    <p:sldId id="3140" r:id="rId35"/>
    <p:sldId id="3141" r:id="rId36"/>
    <p:sldId id="3142" r:id="rId37"/>
    <p:sldId id="3143" r:id="rId38"/>
    <p:sldId id="3145" r:id="rId39"/>
    <p:sldId id="3144" r:id="rId40"/>
    <p:sldId id="3397" r:id="rId41"/>
    <p:sldId id="3824" r:id="rId42"/>
    <p:sldId id="3825" r:id="rId43"/>
    <p:sldId id="4187" r:id="rId44"/>
    <p:sldId id="2213" r:id="rId45"/>
    <p:sldId id="2214" r:id="rId46"/>
    <p:sldId id="2245" r:id="rId47"/>
    <p:sldId id="2216" r:id="rId48"/>
    <p:sldId id="2250" r:id="rId49"/>
    <p:sldId id="2217" r:id="rId50"/>
    <p:sldId id="368" r:id="rId51"/>
    <p:sldId id="4179" r:id="rId52"/>
    <p:sldId id="4180" r:id="rId53"/>
    <p:sldId id="4181" r:id="rId54"/>
    <p:sldId id="4182" r:id="rId55"/>
    <p:sldId id="4185" r:id="rId56"/>
    <p:sldId id="4186" r:id="rId57"/>
    <p:sldId id="2346" r:id="rId58"/>
    <p:sldId id="2221" r:id="rId59"/>
    <p:sldId id="2222" r:id="rId60"/>
    <p:sldId id="2224" r:id="rId61"/>
    <p:sldId id="2226" r:id="rId62"/>
    <p:sldId id="2227" r:id="rId63"/>
    <p:sldId id="2122" r:id="rId64"/>
    <p:sldId id="2123" r:id="rId65"/>
    <p:sldId id="4178" r:id="rId66"/>
    <p:sldId id="860" r:id="rId67"/>
    <p:sldId id="2135" r:id="rId68"/>
    <p:sldId id="2228" r:id="rId69"/>
    <p:sldId id="2125" r:id="rId70"/>
    <p:sldId id="866" r:id="rId71"/>
    <p:sldId id="1040" r:id="rId72"/>
    <p:sldId id="2229" r:id="rId73"/>
    <p:sldId id="2223" r:id="rId74"/>
    <p:sldId id="2230" r:id="rId75"/>
    <p:sldId id="2475" r:id="rId76"/>
    <p:sldId id="2476" r:id="rId77"/>
    <p:sldId id="2477" r:id="rId78"/>
    <p:sldId id="2234" r:id="rId79"/>
    <p:sldId id="2235" r:id="rId80"/>
    <p:sldId id="2158" r:id="rId81"/>
    <p:sldId id="2159"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35"/>
    <p:restoredTop sz="78762"/>
  </p:normalViewPr>
  <p:slideViewPr>
    <p:cSldViewPr snapToGrid="0" snapToObjects="1">
      <p:cViewPr varScale="1">
        <p:scale>
          <a:sx n="102" d="100"/>
          <a:sy n="102" d="100"/>
        </p:scale>
        <p:origin x="261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8/10/relationships/authors" Target="author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065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3761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19-84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EE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69936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58+</a:t>
            </a:r>
          </a:p>
          <a:p>
            <a:pPr defTabSz="966612">
              <a:defRPr/>
            </a:pPr>
            <a:endParaRPr lang="en-US" dirty="0"/>
          </a:p>
          <a:p>
            <a:pPr defTabSz="966612">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76565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6631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W is silent.</a:t>
            </a:r>
          </a:p>
          <a:p>
            <a:r>
              <a:rPr lang="en-US" dirty="0"/>
              <a:t>O represents the /</a:t>
            </a:r>
            <a:r>
              <a:rPr lang="en-US" dirty="0" err="1"/>
              <a:t>ū</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 in TWO can be connected with other TW words related to the number 2 (e.g., TWIN, TWELVE, TWICE). This connection can help children remember why TWO is spelled with a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23405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 spells /z/. This is an irregular way to add the -ES ending to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1380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26</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93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081031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42437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63</a:t>
            </a:r>
          </a:p>
          <a:p>
            <a:pPr algn="ctr"/>
            <a:r>
              <a:rPr lang="en-US" sz="6000" b="1" dirty="0">
                <a:solidFill>
                  <a:srgbClr val="E05436"/>
                </a:solidFill>
                <a:latin typeface="Century Gothic" panose="020B0502020202020204" pitchFamily="34" charset="0"/>
              </a:rPr>
              <a:t>-es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311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535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5331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5046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455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7691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781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2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126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6289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1827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5420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867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369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8217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394117-D48D-8483-99A5-BC234FAAD482}"/>
              </a:ext>
            </a:extLst>
          </p:cNvPr>
          <p:cNvGrpSpPr/>
          <p:nvPr/>
        </p:nvGrpSpPr>
        <p:grpSpPr>
          <a:xfrm>
            <a:off x="1207008" y="2027277"/>
            <a:ext cx="7057790" cy="2308324"/>
            <a:chOff x="996696" y="1890117"/>
            <a:chExt cx="7057790" cy="2308324"/>
          </a:xfrm>
        </p:grpSpPr>
        <p:sp>
          <p:nvSpPr>
            <p:cNvPr id="3" name="TextBox 2">
              <a:extLst>
                <a:ext uri="{FF2B5EF4-FFF2-40B4-BE49-F238E27FC236}">
                  <a16:creationId xmlns:a16="http://schemas.microsoft.com/office/drawing/2014/main" id="{BE9C92C9-AD3A-2357-96C9-0A820601096E}"/>
                </a:ext>
              </a:extLst>
            </p:cNvPr>
            <p:cNvSpPr txBox="1"/>
            <p:nvPr/>
          </p:nvSpPr>
          <p:spPr>
            <a:xfrm>
              <a:off x="996696" y="3044279"/>
              <a:ext cx="554126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a:t>
              </a:r>
            </a:p>
          </p:txBody>
        </p:sp>
        <p:sp>
          <p:nvSpPr>
            <p:cNvPr id="4" name="TextBox 21">
              <a:extLst>
                <a:ext uri="{FF2B5EF4-FFF2-40B4-BE49-F238E27FC236}">
                  <a16:creationId xmlns:a16="http://schemas.microsoft.com/office/drawing/2014/main" id="{C27FE079-0687-6A8F-BFE6-93FE0304BE6E}"/>
                </a:ext>
              </a:extLst>
            </p:cNvPr>
            <p:cNvSpPr txBox="1">
              <a:spLocks noChangeArrowheads="1"/>
            </p:cNvSpPr>
            <p:nvPr/>
          </p:nvSpPr>
          <p:spPr bwMode="auto">
            <a:xfrm>
              <a:off x="6163056" y="1890117"/>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s</a:t>
              </a:r>
            </a:p>
          </p:txBody>
        </p:sp>
      </p:grpSp>
    </p:spTree>
    <p:extLst>
      <p:ext uri="{BB962C8B-B14F-4D97-AF65-F5344CB8AC3E}">
        <p14:creationId xmlns:p14="http://schemas.microsoft.com/office/powerpoint/2010/main" val="3210862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F800D9-3A36-D8D1-5F18-9B2850251A25}"/>
              </a:ext>
            </a:extLst>
          </p:cNvPr>
          <p:cNvSpPr/>
          <p:nvPr/>
        </p:nvSpPr>
        <p:spPr>
          <a:xfrm>
            <a:off x="5713896" y="4005156"/>
            <a:ext cx="2550581"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cat</a:t>
            </a:r>
            <a:r>
              <a:rPr kumimoji="0" 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p>
        </p:txBody>
      </p:sp>
      <p:sp>
        <p:nvSpPr>
          <p:cNvPr id="3" name="Rectangle 2">
            <a:extLst>
              <a:ext uri="{FF2B5EF4-FFF2-40B4-BE49-F238E27FC236}">
                <a16:creationId xmlns:a16="http://schemas.microsoft.com/office/drawing/2014/main" id="{03E97447-45D1-2521-84C4-96533F5CCE57}"/>
              </a:ext>
            </a:extLst>
          </p:cNvPr>
          <p:cNvSpPr/>
          <p:nvPr/>
        </p:nvSpPr>
        <p:spPr>
          <a:xfrm>
            <a:off x="509509" y="4005156"/>
            <a:ext cx="3285251"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cat</a:t>
            </a:r>
          </a:p>
        </p:txBody>
      </p:sp>
      <p:pic>
        <p:nvPicPr>
          <p:cNvPr id="4" name="Picture 3">
            <a:extLst>
              <a:ext uri="{FF2B5EF4-FFF2-40B4-BE49-F238E27FC236}">
                <a16:creationId xmlns:a16="http://schemas.microsoft.com/office/drawing/2014/main" id="{443C6FCF-CA69-3567-5187-C38F2C97723F}"/>
              </a:ext>
            </a:extLst>
          </p:cNvPr>
          <p:cNvPicPr>
            <a:picLocks noChangeAspect="1"/>
          </p:cNvPicPr>
          <p:nvPr/>
        </p:nvPicPr>
        <p:blipFill>
          <a:blip r:embed="rId2"/>
          <a:stretch>
            <a:fillRect/>
          </a:stretch>
        </p:blipFill>
        <p:spPr>
          <a:xfrm>
            <a:off x="1471623" y="2046572"/>
            <a:ext cx="1361022" cy="1967743"/>
          </a:xfrm>
          <a:prstGeom prst="rect">
            <a:avLst/>
          </a:prstGeom>
        </p:spPr>
      </p:pic>
      <p:pic>
        <p:nvPicPr>
          <p:cNvPr id="5" name="Picture 4">
            <a:extLst>
              <a:ext uri="{FF2B5EF4-FFF2-40B4-BE49-F238E27FC236}">
                <a16:creationId xmlns:a16="http://schemas.microsoft.com/office/drawing/2014/main" id="{EF5A5E6B-1482-C6D0-147C-09106D47C794}"/>
              </a:ext>
            </a:extLst>
          </p:cNvPr>
          <p:cNvPicPr>
            <a:picLocks noChangeAspect="1"/>
          </p:cNvPicPr>
          <p:nvPr/>
        </p:nvPicPr>
        <p:blipFill>
          <a:blip r:embed="rId2"/>
          <a:stretch>
            <a:fillRect/>
          </a:stretch>
        </p:blipFill>
        <p:spPr>
          <a:xfrm>
            <a:off x="5033385" y="1782684"/>
            <a:ext cx="1361022" cy="1967743"/>
          </a:xfrm>
          <a:prstGeom prst="rect">
            <a:avLst/>
          </a:prstGeom>
        </p:spPr>
      </p:pic>
      <p:pic>
        <p:nvPicPr>
          <p:cNvPr id="6" name="Picture 5">
            <a:extLst>
              <a:ext uri="{FF2B5EF4-FFF2-40B4-BE49-F238E27FC236}">
                <a16:creationId xmlns:a16="http://schemas.microsoft.com/office/drawing/2014/main" id="{800FBDD1-F963-1780-3285-666F0E57BFE8}"/>
              </a:ext>
            </a:extLst>
          </p:cNvPr>
          <p:cNvPicPr>
            <a:picLocks noChangeAspect="1"/>
          </p:cNvPicPr>
          <p:nvPr/>
        </p:nvPicPr>
        <p:blipFill>
          <a:blip r:embed="rId3"/>
          <a:stretch>
            <a:fillRect/>
          </a:stretch>
        </p:blipFill>
        <p:spPr>
          <a:xfrm>
            <a:off x="6270177" y="1399110"/>
            <a:ext cx="2550581" cy="2351317"/>
          </a:xfrm>
          <a:prstGeom prst="rect">
            <a:avLst/>
          </a:prstGeom>
        </p:spPr>
      </p:pic>
      <p:pic>
        <p:nvPicPr>
          <p:cNvPr id="8" name="Picture 7">
            <a:extLst>
              <a:ext uri="{FF2B5EF4-FFF2-40B4-BE49-F238E27FC236}">
                <a16:creationId xmlns:a16="http://schemas.microsoft.com/office/drawing/2014/main" id="{0A1A6B2D-02B7-2165-DA43-C7381335367A}"/>
              </a:ext>
            </a:extLst>
          </p:cNvPr>
          <p:cNvPicPr>
            <a:picLocks noChangeAspect="1"/>
          </p:cNvPicPr>
          <p:nvPr/>
        </p:nvPicPr>
        <p:blipFill>
          <a:blip r:embed="rId4"/>
          <a:stretch>
            <a:fillRect/>
          </a:stretch>
        </p:blipFill>
        <p:spPr>
          <a:xfrm>
            <a:off x="5704033" y="485564"/>
            <a:ext cx="2450079" cy="2268875"/>
          </a:xfrm>
          <a:prstGeom prst="rect">
            <a:avLst/>
          </a:prstGeom>
        </p:spPr>
      </p:pic>
    </p:spTree>
    <p:extLst>
      <p:ext uri="{BB962C8B-B14F-4D97-AF65-F5344CB8AC3E}">
        <p14:creationId xmlns:p14="http://schemas.microsoft.com/office/powerpoint/2010/main" val="2408731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1777A3-85B0-903A-DA53-BF4422EB86C6}"/>
              </a:ext>
            </a:extLst>
          </p:cNvPr>
          <p:cNvSpPr/>
          <p:nvPr/>
        </p:nvSpPr>
        <p:spPr>
          <a:xfrm>
            <a:off x="2229858" y="1740408"/>
            <a:ext cx="4684284"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 run.</a:t>
            </a:r>
          </a:p>
        </p:txBody>
      </p:sp>
      <p:sp>
        <p:nvSpPr>
          <p:cNvPr id="4" name="Rectangle 3">
            <a:extLst>
              <a:ext uri="{FF2B5EF4-FFF2-40B4-BE49-F238E27FC236}">
                <a16:creationId xmlns:a16="http://schemas.microsoft.com/office/drawing/2014/main" id="{AF1B1876-7A5E-91E6-016B-A00C48C5B68E}"/>
              </a:ext>
            </a:extLst>
          </p:cNvPr>
          <p:cNvSpPr/>
          <p:nvPr/>
        </p:nvSpPr>
        <p:spPr>
          <a:xfrm>
            <a:off x="2229858" y="3922587"/>
            <a:ext cx="4684284"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run</a:t>
            </a:r>
            <a:r>
              <a:rPr kumimoji="0" lang="en-US" sz="8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4891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B7E590-B70B-090A-D099-867898D7EC74}"/>
              </a:ext>
            </a:extLst>
          </p:cNvPr>
          <p:cNvSpPr/>
          <p:nvPr/>
        </p:nvSpPr>
        <p:spPr>
          <a:xfrm>
            <a:off x="3464614" y="228803"/>
            <a:ext cx="2214771" cy="103932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3" name="Rectangle 2">
            <a:extLst>
              <a:ext uri="{FF2B5EF4-FFF2-40B4-BE49-F238E27FC236}">
                <a16:creationId xmlns:a16="http://schemas.microsoft.com/office/drawing/2014/main" id="{59E0B57B-C2BF-879A-F0F0-075A02848501}"/>
              </a:ext>
            </a:extLst>
          </p:cNvPr>
          <p:cNvSpPr/>
          <p:nvPr/>
        </p:nvSpPr>
        <p:spPr>
          <a:xfrm>
            <a:off x="876691" y="1551023"/>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a:t>
            </a:r>
            <a:r>
              <a:rPr kumimoji="0" lang="en-US" sz="5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ch</a:t>
            </a: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ACAD887F-BCE8-C78F-9DE8-3B467D48E452}"/>
              </a:ext>
            </a:extLst>
          </p:cNvPr>
          <p:cNvSpPr/>
          <p:nvPr/>
        </p:nvSpPr>
        <p:spPr>
          <a:xfrm>
            <a:off x="876690" y="2560735"/>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a:t>
            </a:r>
            <a:r>
              <a:rPr kumimoji="0" lang="en-US" sz="5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sh</a:t>
            </a: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3C791AF0-E54C-215B-A61F-E0BDE9090EF3}"/>
              </a:ext>
            </a:extLst>
          </p:cNvPr>
          <p:cNvSpPr/>
          <p:nvPr/>
        </p:nvSpPr>
        <p:spPr>
          <a:xfrm>
            <a:off x="876689" y="3582020"/>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__s</a:t>
            </a:r>
          </a:p>
        </p:txBody>
      </p:sp>
      <p:sp>
        <p:nvSpPr>
          <p:cNvPr id="6" name="Rectangle 5">
            <a:extLst>
              <a:ext uri="{FF2B5EF4-FFF2-40B4-BE49-F238E27FC236}">
                <a16:creationId xmlns:a16="http://schemas.microsoft.com/office/drawing/2014/main" id="{7964B8C1-B9BF-B36D-B8D2-433030E597BC}"/>
              </a:ext>
            </a:extLst>
          </p:cNvPr>
          <p:cNvSpPr/>
          <p:nvPr/>
        </p:nvSpPr>
        <p:spPr>
          <a:xfrm>
            <a:off x="876689" y="4580151"/>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__x</a:t>
            </a:r>
          </a:p>
        </p:txBody>
      </p:sp>
      <p:sp>
        <p:nvSpPr>
          <p:cNvPr id="7" name="Rectangle 6">
            <a:extLst>
              <a:ext uri="{FF2B5EF4-FFF2-40B4-BE49-F238E27FC236}">
                <a16:creationId xmlns:a16="http://schemas.microsoft.com/office/drawing/2014/main" id="{29C46955-5613-5C21-B365-3397D3BD2B26}"/>
              </a:ext>
            </a:extLst>
          </p:cNvPr>
          <p:cNvSpPr/>
          <p:nvPr/>
        </p:nvSpPr>
        <p:spPr>
          <a:xfrm>
            <a:off x="876689" y="5578282"/>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__z</a:t>
            </a:r>
          </a:p>
        </p:txBody>
      </p:sp>
      <p:sp>
        <p:nvSpPr>
          <p:cNvPr id="9" name="Rectangle 8">
            <a:extLst>
              <a:ext uri="{FF2B5EF4-FFF2-40B4-BE49-F238E27FC236}">
                <a16:creationId xmlns:a16="http://schemas.microsoft.com/office/drawing/2014/main" id="{8EA414FD-4342-3CEA-D83B-F6C8D490B144}"/>
              </a:ext>
            </a:extLst>
          </p:cNvPr>
          <p:cNvSpPr/>
          <p:nvPr/>
        </p:nvSpPr>
        <p:spPr>
          <a:xfrm>
            <a:off x="3281347" y="1551022"/>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bunches</a:t>
            </a:r>
          </a:p>
        </p:txBody>
      </p:sp>
      <p:sp>
        <p:nvSpPr>
          <p:cNvPr id="10" name="Rectangle 9">
            <a:extLst>
              <a:ext uri="{FF2B5EF4-FFF2-40B4-BE49-F238E27FC236}">
                <a16:creationId xmlns:a16="http://schemas.microsoft.com/office/drawing/2014/main" id="{46A661C5-50EE-F63B-A5DF-E5C504FB8F9B}"/>
              </a:ext>
            </a:extLst>
          </p:cNvPr>
          <p:cNvSpPr/>
          <p:nvPr/>
        </p:nvSpPr>
        <p:spPr>
          <a:xfrm>
            <a:off x="3281347" y="2560735"/>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dishes</a:t>
            </a:r>
          </a:p>
        </p:txBody>
      </p:sp>
      <p:sp>
        <p:nvSpPr>
          <p:cNvPr id="11" name="Rectangle 10">
            <a:extLst>
              <a:ext uri="{FF2B5EF4-FFF2-40B4-BE49-F238E27FC236}">
                <a16:creationId xmlns:a16="http://schemas.microsoft.com/office/drawing/2014/main" id="{A3DA4DB6-97F6-9F71-30AE-DACE6C46C135}"/>
              </a:ext>
            </a:extLst>
          </p:cNvPr>
          <p:cNvSpPr/>
          <p:nvPr/>
        </p:nvSpPr>
        <p:spPr>
          <a:xfrm>
            <a:off x="3281347" y="3570448"/>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glasses</a:t>
            </a:r>
          </a:p>
        </p:txBody>
      </p:sp>
      <p:sp>
        <p:nvSpPr>
          <p:cNvPr id="12" name="Rectangle 11">
            <a:extLst>
              <a:ext uri="{FF2B5EF4-FFF2-40B4-BE49-F238E27FC236}">
                <a16:creationId xmlns:a16="http://schemas.microsoft.com/office/drawing/2014/main" id="{251822E7-1539-A491-0059-E832A1E1BF4A}"/>
              </a:ext>
            </a:extLst>
          </p:cNvPr>
          <p:cNvSpPr/>
          <p:nvPr/>
        </p:nvSpPr>
        <p:spPr>
          <a:xfrm>
            <a:off x="3281347" y="4580161"/>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boxes</a:t>
            </a:r>
          </a:p>
        </p:txBody>
      </p:sp>
      <p:sp>
        <p:nvSpPr>
          <p:cNvPr id="13" name="Rectangle 12">
            <a:extLst>
              <a:ext uri="{FF2B5EF4-FFF2-40B4-BE49-F238E27FC236}">
                <a16:creationId xmlns:a16="http://schemas.microsoft.com/office/drawing/2014/main" id="{8124FF9F-A89B-7331-7BB5-9AA5374FCBA2}"/>
              </a:ext>
            </a:extLst>
          </p:cNvPr>
          <p:cNvSpPr/>
          <p:nvPr/>
        </p:nvSpPr>
        <p:spPr>
          <a:xfrm>
            <a:off x="6198167" y="4580151"/>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foxes</a:t>
            </a:r>
          </a:p>
        </p:txBody>
      </p:sp>
      <p:sp>
        <p:nvSpPr>
          <p:cNvPr id="15" name="Rectangle 14">
            <a:extLst>
              <a:ext uri="{FF2B5EF4-FFF2-40B4-BE49-F238E27FC236}">
                <a16:creationId xmlns:a16="http://schemas.microsoft.com/office/drawing/2014/main" id="{B512CC25-0726-E4B2-5603-0B190BCB9764}"/>
              </a:ext>
            </a:extLst>
          </p:cNvPr>
          <p:cNvSpPr/>
          <p:nvPr/>
        </p:nvSpPr>
        <p:spPr>
          <a:xfrm>
            <a:off x="3281347" y="5589874"/>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buzzes</a:t>
            </a:r>
          </a:p>
        </p:txBody>
      </p:sp>
    </p:spTree>
    <p:extLst>
      <p:ext uri="{BB962C8B-B14F-4D97-AF65-F5344CB8AC3E}">
        <p14:creationId xmlns:p14="http://schemas.microsoft.com/office/powerpoint/2010/main" val="36119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581608" y="339566"/>
            <a:ext cx="5980784"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9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altLang="en-US" sz="19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7" name="Rectangle 16">
            <a:extLst>
              <a:ext uri="{FF2B5EF4-FFF2-40B4-BE49-F238E27FC236}">
                <a16:creationId xmlns:a16="http://schemas.microsoft.com/office/drawing/2014/main" id="{0494F3E2-D13E-B90A-7BDC-553D784B430D}"/>
              </a:ext>
            </a:extLst>
          </p:cNvPr>
          <p:cNvSpPr/>
          <p:nvPr/>
        </p:nvSpPr>
        <p:spPr>
          <a:xfrm>
            <a:off x="3775845" y="3174347"/>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44915CE-FD74-8E10-549D-E2A2D02107F6}"/>
              </a:ext>
            </a:extLst>
          </p:cNvPr>
          <p:cNvSpPr/>
          <p:nvPr/>
        </p:nvSpPr>
        <p:spPr>
          <a:xfrm>
            <a:off x="5241995" y="3174346"/>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5FB5062-F972-795F-28D7-A7ED9EC3C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961" y="3920724"/>
            <a:ext cx="1209153" cy="1605071"/>
          </a:xfrm>
          <a:prstGeom prst="rect">
            <a:avLst/>
          </a:prstGeom>
          <a:ln w="12700">
            <a:solidFill>
              <a:schemeClr val="tx1"/>
            </a:solidFill>
          </a:ln>
        </p:spPr>
      </p:pic>
      <p:pic>
        <p:nvPicPr>
          <p:cNvPr id="6" name="Picture 5">
            <a:extLst>
              <a:ext uri="{FF2B5EF4-FFF2-40B4-BE49-F238E27FC236}">
                <a16:creationId xmlns:a16="http://schemas.microsoft.com/office/drawing/2014/main" id="{7E1ED2E5-8296-54A2-DE7E-B317B03B0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11" y="3920724"/>
            <a:ext cx="1209153" cy="1605071"/>
          </a:xfrm>
          <a:prstGeom prst="rect">
            <a:avLst/>
          </a:prstGeom>
          <a:ln w="12700">
            <a:solidFill>
              <a:schemeClr val="tx1"/>
            </a:solidFill>
          </a:ln>
        </p:spPr>
      </p:pic>
    </p:spTree>
    <p:extLst>
      <p:ext uri="{BB962C8B-B14F-4D97-AF65-F5344CB8AC3E}">
        <p14:creationId xmlns:p14="http://schemas.microsoft.com/office/powerpoint/2010/main" val="70183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D3CC37-82B6-E305-44CC-43FE14EFD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Tree>
    <p:extLst>
      <p:ext uri="{BB962C8B-B14F-4D97-AF65-F5344CB8AC3E}">
        <p14:creationId xmlns:p14="http://schemas.microsoft.com/office/powerpoint/2010/main" val="1819247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581608" y="214977"/>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alt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7" name="Rectangle 16">
            <a:extLst>
              <a:ext uri="{FF2B5EF4-FFF2-40B4-BE49-F238E27FC236}">
                <a16:creationId xmlns:a16="http://schemas.microsoft.com/office/drawing/2014/main" id="{0494F3E2-D13E-B90A-7BDC-553D784B430D}"/>
              </a:ext>
            </a:extLst>
          </p:cNvPr>
          <p:cNvSpPr/>
          <p:nvPr/>
        </p:nvSpPr>
        <p:spPr>
          <a:xfrm>
            <a:off x="3972388" y="24246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44915CE-FD74-8E10-549D-E2A2D02107F6}"/>
              </a:ext>
            </a:extLst>
          </p:cNvPr>
          <p:cNvSpPr/>
          <p:nvPr/>
        </p:nvSpPr>
        <p:spPr>
          <a:xfrm>
            <a:off x="4975070" y="24246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EDE5C6-E764-6F4C-F6D7-77FBB7A4B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46" y="484751"/>
            <a:ext cx="1748123" cy="2320517"/>
          </a:xfrm>
          <a:prstGeom prst="rect">
            <a:avLst/>
          </a:prstGeom>
          <a:ln w="12700">
            <a:solidFill>
              <a:schemeClr val="tx1"/>
            </a:solidFill>
          </a:ln>
        </p:spPr>
      </p:pic>
      <p:sp>
        <p:nvSpPr>
          <p:cNvPr id="6" name="Rectangle 5">
            <a:extLst>
              <a:ext uri="{FF2B5EF4-FFF2-40B4-BE49-F238E27FC236}">
                <a16:creationId xmlns:a16="http://schemas.microsoft.com/office/drawing/2014/main" id="{4B539C00-DC39-8707-C433-2A872089C1C6}"/>
              </a:ext>
            </a:extLst>
          </p:cNvPr>
          <p:cNvSpPr/>
          <p:nvPr/>
        </p:nvSpPr>
        <p:spPr>
          <a:xfrm>
            <a:off x="3408667" y="3429000"/>
            <a:ext cx="3350947" cy="8641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glasses</a:t>
            </a:r>
          </a:p>
        </p:txBody>
      </p:sp>
      <p:sp>
        <p:nvSpPr>
          <p:cNvPr id="8" name="Rectangle 7">
            <a:extLst>
              <a:ext uri="{FF2B5EF4-FFF2-40B4-BE49-F238E27FC236}">
                <a16:creationId xmlns:a16="http://schemas.microsoft.com/office/drawing/2014/main" id="{B130B9EF-752E-4C5F-D9CE-4F1348672233}"/>
              </a:ext>
            </a:extLst>
          </p:cNvPr>
          <p:cNvSpPr/>
          <p:nvPr/>
        </p:nvSpPr>
        <p:spPr>
          <a:xfrm>
            <a:off x="3408666" y="4603924"/>
            <a:ext cx="3350947" cy="8641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buzzes</a:t>
            </a:r>
          </a:p>
        </p:txBody>
      </p:sp>
      <p:sp>
        <p:nvSpPr>
          <p:cNvPr id="9" name="Rectangle 8">
            <a:extLst>
              <a:ext uri="{FF2B5EF4-FFF2-40B4-BE49-F238E27FC236}">
                <a16:creationId xmlns:a16="http://schemas.microsoft.com/office/drawing/2014/main" id="{8DF9CE0F-F541-B582-D820-4C26CCD43F9B}"/>
              </a:ext>
            </a:extLst>
          </p:cNvPr>
          <p:cNvSpPr/>
          <p:nvPr/>
        </p:nvSpPr>
        <p:spPr>
          <a:xfrm>
            <a:off x="3408667" y="5778848"/>
            <a:ext cx="3350947" cy="8641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fetches</a:t>
            </a:r>
          </a:p>
        </p:txBody>
      </p:sp>
    </p:spTree>
    <p:extLst>
      <p:ext uri="{BB962C8B-B14F-4D97-AF65-F5344CB8AC3E}">
        <p14:creationId xmlns:p14="http://schemas.microsoft.com/office/powerpoint/2010/main" val="38568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C6C3AC-5A42-144F-44B3-750B693AFED0}"/>
              </a:ext>
            </a:extLst>
          </p:cNvPr>
          <p:cNvGrpSpPr/>
          <p:nvPr/>
        </p:nvGrpSpPr>
        <p:grpSpPr>
          <a:xfrm>
            <a:off x="3179438" y="793073"/>
            <a:ext cx="2779776" cy="4698079"/>
            <a:chOff x="3179438" y="793073"/>
            <a:chExt cx="2779776" cy="4698079"/>
          </a:xfrm>
        </p:grpSpPr>
        <p:pic>
          <p:nvPicPr>
            <p:cNvPr id="2" name="Picture 1">
              <a:extLst>
                <a:ext uri="{FF2B5EF4-FFF2-40B4-BE49-F238E27FC236}">
                  <a16:creationId xmlns:a16="http://schemas.microsoft.com/office/drawing/2014/main" id="{FDD3CC37-82B6-E305-44CC-43FE14EFD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F3EE8B23-298C-FC01-6AB0-4247C084AC8A}"/>
                </a:ext>
              </a:extLst>
            </p:cNvPr>
            <p:cNvSpPr txBox="1"/>
            <p:nvPr/>
          </p:nvSpPr>
          <p:spPr>
            <a:xfrm>
              <a:off x="3179438" y="447548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grpSp>
    </p:spTree>
    <p:extLst>
      <p:ext uri="{BB962C8B-B14F-4D97-AF65-F5344CB8AC3E}">
        <p14:creationId xmlns:p14="http://schemas.microsoft.com/office/powerpoint/2010/main" val="17192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63</a:t>
            </a:r>
          </a:p>
          <a:p>
            <a:pPr algn="ctr"/>
            <a:r>
              <a:rPr lang="en-US" sz="4800" b="1" dirty="0">
                <a:solidFill>
                  <a:srgbClr val="E05436"/>
                </a:solidFill>
                <a:latin typeface="Century Gothic" panose="020B0502020202020204" pitchFamily="34" charset="0"/>
              </a:rPr>
              <a:t>-es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518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boxes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739736" y="3870370"/>
            <a:ext cx="566452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dresses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8712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375781" y="1799349"/>
            <a:ext cx="384549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axes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foxes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375781" y="3417785"/>
            <a:ext cx="384549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ashes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922732" y="3417785"/>
            <a:ext cx="375632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inches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375781" y="5015933"/>
            <a:ext cx="384549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buses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gases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1280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lunches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lashes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glasses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63</a:t>
            </a:r>
          </a:p>
          <a:p>
            <a:pPr algn="ctr"/>
            <a:r>
              <a:rPr lang="en-US" sz="4800" b="1" dirty="0">
                <a:solidFill>
                  <a:srgbClr val="E05436"/>
                </a:solidFill>
                <a:latin typeface="Century Gothic" panose="020B0502020202020204" pitchFamily="34" charset="0"/>
              </a:rPr>
              <a:t>-es</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394117-D48D-8483-99A5-BC234FAAD482}"/>
              </a:ext>
            </a:extLst>
          </p:cNvPr>
          <p:cNvGrpSpPr/>
          <p:nvPr/>
        </p:nvGrpSpPr>
        <p:grpSpPr>
          <a:xfrm>
            <a:off x="1207008" y="2027277"/>
            <a:ext cx="7057790" cy="2308324"/>
            <a:chOff x="996696" y="1890117"/>
            <a:chExt cx="7057790" cy="2308324"/>
          </a:xfrm>
        </p:grpSpPr>
        <p:sp>
          <p:nvSpPr>
            <p:cNvPr id="3" name="TextBox 2">
              <a:extLst>
                <a:ext uri="{FF2B5EF4-FFF2-40B4-BE49-F238E27FC236}">
                  <a16:creationId xmlns:a16="http://schemas.microsoft.com/office/drawing/2014/main" id="{BE9C92C9-AD3A-2357-96C9-0A820601096E}"/>
                </a:ext>
              </a:extLst>
            </p:cNvPr>
            <p:cNvSpPr txBox="1"/>
            <p:nvPr/>
          </p:nvSpPr>
          <p:spPr>
            <a:xfrm>
              <a:off x="996696" y="3044279"/>
              <a:ext cx="554126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a:t>
              </a:r>
            </a:p>
          </p:txBody>
        </p:sp>
        <p:sp>
          <p:nvSpPr>
            <p:cNvPr id="4" name="TextBox 21">
              <a:extLst>
                <a:ext uri="{FF2B5EF4-FFF2-40B4-BE49-F238E27FC236}">
                  <a16:creationId xmlns:a16="http://schemas.microsoft.com/office/drawing/2014/main" id="{C27FE079-0687-6A8F-BFE6-93FE0304BE6E}"/>
                </a:ext>
              </a:extLst>
            </p:cNvPr>
            <p:cNvSpPr txBox="1">
              <a:spLocks noChangeArrowheads="1"/>
            </p:cNvSpPr>
            <p:nvPr/>
          </p:nvSpPr>
          <p:spPr bwMode="auto">
            <a:xfrm>
              <a:off x="6163056" y="1890117"/>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s</a:t>
              </a:r>
            </a:p>
          </p:txBody>
        </p:sp>
      </p:grpSp>
    </p:spTree>
    <p:extLst>
      <p:ext uri="{BB962C8B-B14F-4D97-AF65-F5344CB8AC3E}">
        <p14:creationId xmlns:p14="http://schemas.microsoft.com/office/powerpoint/2010/main" val="1752635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F800D9-3A36-D8D1-5F18-9B2850251A25}"/>
              </a:ext>
            </a:extLst>
          </p:cNvPr>
          <p:cNvSpPr/>
          <p:nvPr/>
        </p:nvSpPr>
        <p:spPr>
          <a:xfrm>
            <a:off x="5713896" y="4005156"/>
            <a:ext cx="2550581"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cat</a:t>
            </a:r>
            <a:r>
              <a:rPr kumimoji="0" 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p>
        </p:txBody>
      </p:sp>
      <p:sp>
        <p:nvSpPr>
          <p:cNvPr id="3" name="Rectangle 2">
            <a:extLst>
              <a:ext uri="{FF2B5EF4-FFF2-40B4-BE49-F238E27FC236}">
                <a16:creationId xmlns:a16="http://schemas.microsoft.com/office/drawing/2014/main" id="{03E97447-45D1-2521-84C4-96533F5CCE57}"/>
              </a:ext>
            </a:extLst>
          </p:cNvPr>
          <p:cNvSpPr/>
          <p:nvPr/>
        </p:nvSpPr>
        <p:spPr>
          <a:xfrm>
            <a:off x="509509" y="4005156"/>
            <a:ext cx="3285251"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cat</a:t>
            </a:r>
          </a:p>
        </p:txBody>
      </p:sp>
      <p:pic>
        <p:nvPicPr>
          <p:cNvPr id="4" name="Picture 3">
            <a:extLst>
              <a:ext uri="{FF2B5EF4-FFF2-40B4-BE49-F238E27FC236}">
                <a16:creationId xmlns:a16="http://schemas.microsoft.com/office/drawing/2014/main" id="{443C6FCF-CA69-3567-5187-C38F2C97723F}"/>
              </a:ext>
            </a:extLst>
          </p:cNvPr>
          <p:cNvPicPr>
            <a:picLocks noChangeAspect="1"/>
          </p:cNvPicPr>
          <p:nvPr/>
        </p:nvPicPr>
        <p:blipFill>
          <a:blip r:embed="rId2"/>
          <a:stretch>
            <a:fillRect/>
          </a:stretch>
        </p:blipFill>
        <p:spPr>
          <a:xfrm>
            <a:off x="1471623" y="2046572"/>
            <a:ext cx="1361022" cy="1967743"/>
          </a:xfrm>
          <a:prstGeom prst="rect">
            <a:avLst/>
          </a:prstGeom>
        </p:spPr>
      </p:pic>
      <p:pic>
        <p:nvPicPr>
          <p:cNvPr id="5" name="Picture 4">
            <a:extLst>
              <a:ext uri="{FF2B5EF4-FFF2-40B4-BE49-F238E27FC236}">
                <a16:creationId xmlns:a16="http://schemas.microsoft.com/office/drawing/2014/main" id="{EF5A5E6B-1482-C6D0-147C-09106D47C794}"/>
              </a:ext>
            </a:extLst>
          </p:cNvPr>
          <p:cNvPicPr>
            <a:picLocks noChangeAspect="1"/>
          </p:cNvPicPr>
          <p:nvPr/>
        </p:nvPicPr>
        <p:blipFill>
          <a:blip r:embed="rId2"/>
          <a:stretch>
            <a:fillRect/>
          </a:stretch>
        </p:blipFill>
        <p:spPr>
          <a:xfrm>
            <a:off x="5033385" y="1782684"/>
            <a:ext cx="1361022" cy="1967743"/>
          </a:xfrm>
          <a:prstGeom prst="rect">
            <a:avLst/>
          </a:prstGeom>
        </p:spPr>
      </p:pic>
      <p:pic>
        <p:nvPicPr>
          <p:cNvPr id="6" name="Picture 5">
            <a:extLst>
              <a:ext uri="{FF2B5EF4-FFF2-40B4-BE49-F238E27FC236}">
                <a16:creationId xmlns:a16="http://schemas.microsoft.com/office/drawing/2014/main" id="{800FBDD1-F963-1780-3285-666F0E57BFE8}"/>
              </a:ext>
            </a:extLst>
          </p:cNvPr>
          <p:cNvPicPr>
            <a:picLocks noChangeAspect="1"/>
          </p:cNvPicPr>
          <p:nvPr/>
        </p:nvPicPr>
        <p:blipFill>
          <a:blip r:embed="rId3"/>
          <a:stretch>
            <a:fillRect/>
          </a:stretch>
        </p:blipFill>
        <p:spPr>
          <a:xfrm>
            <a:off x="6270177" y="1399110"/>
            <a:ext cx="2550581" cy="2351317"/>
          </a:xfrm>
          <a:prstGeom prst="rect">
            <a:avLst/>
          </a:prstGeom>
        </p:spPr>
      </p:pic>
      <p:pic>
        <p:nvPicPr>
          <p:cNvPr id="8" name="Picture 7">
            <a:extLst>
              <a:ext uri="{FF2B5EF4-FFF2-40B4-BE49-F238E27FC236}">
                <a16:creationId xmlns:a16="http://schemas.microsoft.com/office/drawing/2014/main" id="{0A1A6B2D-02B7-2165-DA43-C7381335367A}"/>
              </a:ext>
            </a:extLst>
          </p:cNvPr>
          <p:cNvPicPr>
            <a:picLocks noChangeAspect="1"/>
          </p:cNvPicPr>
          <p:nvPr/>
        </p:nvPicPr>
        <p:blipFill>
          <a:blip r:embed="rId4"/>
          <a:stretch>
            <a:fillRect/>
          </a:stretch>
        </p:blipFill>
        <p:spPr>
          <a:xfrm>
            <a:off x="5704033" y="485564"/>
            <a:ext cx="2450079" cy="2268875"/>
          </a:xfrm>
          <a:prstGeom prst="rect">
            <a:avLst/>
          </a:prstGeom>
        </p:spPr>
      </p:pic>
    </p:spTree>
    <p:extLst>
      <p:ext uri="{BB962C8B-B14F-4D97-AF65-F5344CB8AC3E}">
        <p14:creationId xmlns:p14="http://schemas.microsoft.com/office/powerpoint/2010/main" val="3189278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1777A3-85B0-903A-DA53-BF4422EB86C6}"/>
              </a:ext>
            </a:extLst>
          </p:cNvPr>
          <p:cNvSpPr/>
          <p:nvPr/>
        </p:nvSpPr>
        <p:spPr>
          <a:xfrm>
            <a:off x="2229858" y="1740408"/>
            <a:ext cx="4684284"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 run.</a:t>
            </a:r>
          </a:p>
        </p:txBody>
      </p:sp>
      <p:sp>
        <p:nvSpPr>
          <p:cNvPr id="4" name="Rectangle 3">
            <a:extLst>
              <a:ext uri="{FF2B5EF4-FFF2-40B4-BE49-F238E27FC236}">
                <a16:creationId xmlns:a16="http://schemas.microsoft.com/office/drawing/2014/main" id="{AF1B1876-7A5E-91E6-016B-A00C48C5B68E}"/>
              </a:ext>
            </a:extLst>
          </p:cNvPr>
          <p:cNvSpPr/>
          <p:nvPr/>
        </p:nvSpPr>
        <p:spPr>
          <a:xfrm>
            <a:off x="2229858" y="3922587"/>
            <a:ext cx="4684284" cy="11950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run</a:t>
            </a:r>
            <a:r>
              <a:rPr kumimoji="0" lang="en-US" sz="8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85299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B7E590-B70B-090A-D099-867898D7EC74}"/>
              </a:ext>
            </a:extLst>
          </p:cNvPr>
          <p:cNvSpPr/>
          <p:nvPr/>
        </p:nvSpPr>
        <p:spPr>
          <a:xfrm>
            <a:off x="3464614" y="228803"/>
            <a:ext cx="2214771" cy="103932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3" name="Rectangle 2">
            <a:extLst>
              <a:ext uri="{FF2B5EF4-FFF2-40B4-BE49-F238E27FC236}">
                <a16:creationId xmlns:a16="http://schemas.microsoft.com/office/drawing/2014/main" id="{59E0B57B-C2BF-879A-F0F0-075A02848501}"/>
              </a:ext>
            </a:extLst>
          </p:cNvPr>
          <p:cNvSpPr/>
          <p:nvPr/>
        </p:nvSpPr>
        <p:spPr>
          <a:xfrm>
            <a:off x="876691" y="1551023"/>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a:t>
            </a:r>
            <a:r>
              <a:rPr kumimoji="0" lang="en-US" sz="5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ch</a:t>
            </a: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ACAD887F-BCE8-C78F-9DE8-3B467D48E452}"/>
              </a:ext>
            </a:extLst>
          </p:cNvPr>
          <p:cNvSpPr/>
          <p:nvPr/>
        </p:nvSpPr>
        <p:spPr>
          <a:xfrm>
            <a:off x="876690" y="2560735"/>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a:t>
            </a:r>
            <a:r>
              <a:rPr kumimoji="0" lang="en-US" sz="5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sh</a:t>
            </a: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3C791AF0-E54C-215B-A61F-E0BDE9090EF3}"/>
              </a:ext>
            </a:extLst>
          </p:cNvPr>
          <p:cNvSpPr/>
          <p:nvPr/>
        </p:nvSpPr>
        <p:spPr>
          <a:xfrm>
            <a:off x="876689" y="3582020"/>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__s</a:t>
            </a:r>
          </a:p>
        </p:txBody>
      </p:sp>
      <p:sp>
        <p:nvSpPr>
          <p:cNvPr id="6" name="Rectangle 5">
            <a:extLst>
              <a:ext uri="{FF2B5EF4-FFF2-40B4-BE49-F238E27FC236}">
                <a16:creationId xmlns:a16="http://schemas.microsoft.com/office/drawing/2014/main" id="{7964B8C1-B9BF-B36D-B8D2-433030E597BC}"/>
              </a:ext>
            </a:extLst>
          </p:cNvPr>
          <p:cNvSpPr/>
          <p:nvPr/>
        </p:nvSpPr>
        <p:spPr>
          <a:xfrm>
            <a:off x="876689" y="4580151"/>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__x</a:t>
            </a:r>
          </a:p>
        </p:txBody>
      </p:sp>
      <p:sp>
        <p:nvSpPr>
          <p:cNvPr id="7" name="Rectangle 6">
            <a:extLst>
              <a:ext uri="{FF2B5EF4-FFF2-40B4-BE49-F238E27FC236}">
                <a16:creationId xmlns:a16="http://schemas.microsoft.com/office/drawing/2014/main" id="{29C46955-5613-5C21-B365-3397D3BD2B26}"/>
              </a:ext>
            </a:extLst>
          </p:cNvPr>
          <p:cNvSpPr/>
          <p:nvPr/>
        </p:nvSpPr>
        <p:spPr>
          <a:xfrm>
            <a:off x="876689" y="5578282"/>
            <a:ext cx="176233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__z</a:t>
            </a:r>
          </a:p>
        </p:txBody>
      </p:sp>
      <p:sp>
        <p:nvSpPr>
          <p:cNvPr id="9" name="Rectangle 8">
            <a:extLst>
              <a:ext uri="{FF2B5EF4-FFF2-40B4-BE49-F238E27FC236}">
                <a16:creationId xmlns:a16="http://schemas.microsoft.com/office/drawing/2014/main" id="{8EA414FD-4342-3CEA-D83B-F6C8D490B144}"/>
              </a:ext>
            </a:extLst>
          </p:cNvPr>
          <p:cNvSpPr/>
          <p:nvPr/>
        </p:nvSpPr>
        <p:spPr>
          <a:xfrm>
            <a:off x="3281347" y="1551022"/>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bunches</a:t>
            </a:r>
          </a:p>
        </p:txBody>
      </p:sp>
      <p:sp>
        <p:nvSpPr>
          <p:cNvPr id="10" name="Rectangle 9">
            <a:extLst>
              <a:ext uri="{FF2B5EF4-FFF2-40B4-BE49-F238E27FC236}">
                <a16:creationId xmlns:a16="http://schemas.microsoft.com/office/drawing/2014/main" id="{46A661C5-50EE-F63B-A5DF-E5C504FB8F9B}"/>
              </a:ext>
            </a:extLst>
          </p:cNvPr>
          <p:cNvSpPr/>
          <p:nvPr/>
        </p:nvSpPr>
        <p:spPr>
          <a:xfrm>
            <a:off x="3281347" y="2560735"/>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dishes</a:t>
            </a:r>
          </a:p>
        </p:txBody>
      </p:sp>
      <p:sp>
        <p:nvSpPr>
          <p:cNvPr id="11" name="Rectangle 10">
            <a:extLst>
              <a:ext uri="{FF2B5EF4-FFF2-40B4-BE49-F238E27FC236}">
                <a16:creationId xmlns:a16="http://schemas.microsoft.com/office/drawing/2014/main" id="{A3DA4DB6-97F6-9F71-30AE-DACE6C46C135}"/>
              </a:ext>
            </a:extLst>
          </p:cNvPr>
          <p:cNvSpPr/>
          <p:nvPr/>
        </p:nvSpPr>
        <p:spPr>
          <a:xfrm>
            <a:off x="3281347" y="3570448"/>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glasses</a:t>
            </a:r>
          </a:p>
        </p:txBody>
      </p:sp>
      <p:sp>
        <p:nvSpPr>
          <p:cNvPr id="12" name="Rectangle 11">
            <a:extLst>
              <a:ext uri="{FF2B5EF4-FFF2-40B4-BE49-F238E27FC236}">
                <a16:creationId xmlns:a16="http://schemas.microsoft.com/office/drawing/2014/main" id="{251822E7-1539-A491-0059-E832A1E1BF4A}"/>
              </a:ext>
            </a:extLst>
          </p:cNvPr>
          <p:cNvSpPr/>
          <p:nvPr/>
        </p:nvSpPr>
        <p:spPr>
          <a:xfrm>
            <a:off x="3281347" y="4580161"/>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boxes</a:t>
            </a:r>
          </a:p>
        </p:txBody>
      </p:sp>
      <p:sp>
        <p:nvSpPr>
          <p:cNvPr id="13" name="Rectangle 12">
            <a:extLst>
              <a:ext uri="{FF2B5EF4-FFF2-40B4-BE49-F238E27FC236}">
                <a16:creationId xmlns:a16="http://schemas.microsoft.com/office/drawing/2014/main" id="{8124FF9F-A89B-7331-7BB5-9AA5374FCBA2}"/>
              </a:ext>
            </a:extLst>
          </p:cNvPr>
          <p:cNvSpPr/>
          <p:nvPr/>
        </p:nvSpPr>
        <p:spPr>
          <a:xfrm>
            <a:off x="6198167" y="4580151"/>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foxes</a:t>
            </a:r>
          </a:p>
        </p:txBody>
      </p:sp>
      <p:sp>
        <p:nvSpPr>
          <p:cNvPr id="15" name="Rectangle 14">
            <a:extLst>
              <a:ext uri="{FF2B5EF4-FFF2-40B4-BE49-F238E27FC236}">
                <a16:creationId xmlns:a16="http://schemas.microsoft.com/office/drawing/2014/main" id="{B512CC25-0726-E4B2-5603-0B190BCB9764}"/>
              </a:ext>
            </a:extLst>
          </p:cNvPr>
          <p:cNvSpPr/>
          <p:nvPr/>
        </p:nvSpPr>
        <p:spPr>
          <a:xfrm>
            <a:off x="3281347" y="5589874"/>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buzzes</a:t>
            </a:r>
          </a:p>
        </p:txBody>
      </p:sp>
    </p:spTree>
    <p:extLst>
      <p:ext uri="{BB962C8B-B14F-4D97-AF65-F5344CB8AC3E}">
        <p14:creationId xmlns:p14="http://schemas.microsoft.com/office/powerpoint/2010/main" val="2692850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581608" y="214977"/>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alt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7" name="Rectangle 16">
            <a:extLst>
              <a:ext uri="{FF2B5EF4-FFF2-40B4-BE49-F238E27FC236}">
                <a16:creationId xmlns:a16="http://schemas.microsoft.com/office/drawing/2014/main" id="{0494F3E2-D13E-B90A-7BDC-553D784B430D}"/>
              </a:ext>
            </a:extLst>
          </p:cNvPr>
          <p:cNvSpPr/>
          <p:nvPr/>
        </p:nvSpPr>
        <p:spPr>
          <a:xfrm>
            <a:off x="3972388" y="24246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44915CE-FD74-8E10-549D-E2A2D02107F6}"/>
              </a:ext>
            </a:extLst>
          </p:cNvPr>
          <p:cNvSpPr/>
          <p:nvPr/>
        </p:nvSpPr>
        <p:spPr>
          <a:xfrm>
            <a:off x="4975070" y="24246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EDE5C6-E764-6F4C-F6D7-77FBB7A4B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46" y="484751"/>
            <a:ext cx="1748123" cy="2320517"/>
          </a:xfrm>
          <a:prstGeom prst="rect">
            <a:avLst/>
          </a:prstGeom>
          <a:ln w="12700">
            <a:solidFill>
              <a:schemeClr val="tx1"/>
            </a:solidFill>
          </a:ln>
        </p:spPr>
      </p:pic>
      <p:sp>
        <p:nvSpPr>
          <p:cNvPr id="6" name="Rectangle 5">
            <a:extLst>
              <a:ext uri="{FF2B5EF4-FFF2-40B4-BE49-F238E27FC236}">
                <a16:creationId xmlns:a16="http://schemas.microsoft.com/office/drawing/2014/main" id="{4B539C00-DC39-8707-C433-2A872089C1C6}"/>
              </a:ext>
            </a:extLst>
          </p:cNvPr>
          <p:cNvSpPr/>
          <p:nvPr/>
        </p:nvSpPr>
        <p:spPr>
          <a:xfrm>
            <a:off x="3408667" y="3429000"/>
            <a:ext cx="3350947" cy="8641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glasses</a:t>
            </a:r>
          </a:p>
        </p:txBody>
      </p:sp>
      <p:sp>
        <p:nvSpPr>
          <p:cNvPr id="8" name="Rectangle 7">
            <a:extLst>
              <a:ext uri="{FF2B5EF4-FFF2-40B4-BE49-F238E27FC236}">
                <a16:creationId xmlns:a16="http://schemas.microsoft.com/office/drawing/2014/main" id="{B130B9EF-752E-4C5F-D9CE-4F1348672233}"/>
              </a:ext>
            </a:extLst>
          </p:cNvPr>
          <p:cNvSpPr/>
          <p:nvPr/>
        </p:nvSpPr>
        <p:spPr>
          <a:xfrm>
            <a:off x="3408666" y="4603924"/>
            <a:ext cx="3350947" cy="8641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buzzes</a:t>
            </a:r>
          </a:p>
        </p:txBody>
      </p:sp>
      <p:sp>
        <p:nvSpPr>
          <p:cNvPr id="9" name="Rectangle 8">
            <a:extLst>
              <a:ext uri="{FF2B5EF4-FFF2-40B4-BE49-F238E27FC236}">
                <a16:creationId xmlns:a16="http://schemas.microsoft.com/office/drawing/2014/main" id="{8DF9CE0F-F541-B582-D820-4C26CCD43F9B}"/>
              </a:ext>
            </a:extLst>
          </p:cNvPr>
          <p:cNvSpPr/>
          <p:nvPr/>
        </p:nvSpPr>
        <p:spPr>
          <a:xfrm>
            <a:off x="3408667" y="5778848"/>
            <a:ext cx="3350947" cy="8641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fetches</a:t>
            </a:r>
          </a:p>
        </p:txBody>
      </p:sp>
    </p:spTree>
    <p:extLst>
      <p:ext uri="{BB962C8B-B14F-4D97-AF65-F5344CB8AC3E}">
        <p14:creationId xmlns:p14="http://schemas.microsoft.com/office/powerpoint/2010/main" val="23362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D3CC37-82B6-E305-44CC-43FE14EFD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F3EE8B23-298C-FC01-6AB0-4247C084AC8A}"/>
              </a:ext>
            </a:extLst>
          </p:cNvPr>
          <p:cNvSpPr txBox="1"/>
          <p:nvPr/>
        </p:nvSpPr>
        <p:spPr>
          <a:xfrm>
            <a:off x="3179438" y="447548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902540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431482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kisses</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29174" y="1948974"/>
            <a:ext cx="431482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dishes</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431482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inches</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29175" y="3949793"/>
            <a:ext cx="431482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classes</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03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by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EAC20F89-DA2A-44F0-BD59-7B4B83D659A8}"/>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eart 5">
            <a:extLst>
              <a:ext uri="{FF2B5EF4-FFF2-40B4-BE49-F238E27FC236}">
                <a16:creationId xmlns:a16="http://schemas.microsoft.com/office/drawing/2014/main" id="{72EE0BF0-C2FD-420E-B6C0-DD53A37C82E3}"/>
              </a:ext>
            </a:extLst>
          </p:cNvPr>
          <p:cNvSpPr/>
          <p:nvPr/>
        </p:nvSpPr>
        <p:spPr>
          <a:xfrm>
            <a:off x="45720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DABD3530-C73E-129D-D3E8-483401A1E41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5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my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735F0AA7-1395-4608-92A4-664BA558A331}"/>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art 8">
            <a:extLst>
              <a:ext uri="{FF2B5EF4-FFF2-40B4-BE49-F238E27FC236}">
                <a16:creationId xmlns:a16="http://schemas.microsoft.com/office/drawing/2014/main" id="{426E2103-5C35-4232-B74E-81B846071131}"/>
              </a:ext>
            </a:extLst>
          </p:cNvPr>
          <p:cNvSpPr/>
          <p:nvPr/>
        </p:nvSpPr>
        <p:spPr>
          <a:xfrm>
            <a:off x="47689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EB128042-43F6-1368-A59E-4E5590F8249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18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see</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735F0AA7-1395-4608-92A4-664BA558A331}"/>
              </a:ext>
            </a:extLst>
          </p:cNvPr>
          <p:cNvSpPr/>
          <p:nvPr/>
        </p:nvSpPr>
        <p:spPr>
          <a:xfrm>
            <a:off x="3241036"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art 8">
            <a:extLst>
              <a:ext uri="{FF2B5EF4-FFF2-40B4-BE49-F238E27FC236}">
                <a16:creationId xmlns:a16="http://schemas.microsoft.com/office/drawing/2014/main" id="{426E2103-5C35-4232-B74E-81B846071131}"/>
              </a:ext>
            </a:extLst>
          </p:cNvPr>
          <p:cNvSpPr/>
          <p:nvPr/>
        </p:nvSpPr>
        <p:spPr>
          <a:xfrm>
            <a:off x="45720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6" name="Straight Connector 5">
            <a:extLst>
              <a:ext uri="{FF2B5EF4-FFF2-40B4-BE49-F238E27FC236}">
                <a16:creationId xmlns:a16="http://schemas.microsoft.com/office/drawing/2014/main" id="{9BA2D2B1-0CF0-5D65-40EA-2A8BD844328D}"/>
              </a:ext>
            </a:extLst>
          </p:cNvPr>
          <p:cNvCxnSpPr>
            <a:cxnSpLocks/>
          </p:cNvCxnSpPr>
          <p:nvPr/>
        </p:nvCxnSpPr>
        <p:spPr>
          <a:xfrm>
            <a:off x="4139027" y="3865175"/>
            <a:ext cx="153311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C8AD339-B1CE-F4B2-2E2F-D338D63D6D4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167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39609" y="409633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F70FD25-0632-104C-8E15-A9DECCE92963}"/>
              </a:ext>
            </a:extLst>
          </p:cNvPr>
          <p:cNvSpPr/>
          <p:nvPr/>
        </p:nvSpPr>
        <p:spPr>
          <a:xfrm>
            <a:off x="5242874" y="40963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82790DEF-52DD-4F41-AED4-BF3FE2037EC1}"/>
              </a:ext>
            </a:extLst>
          </p:cNvPr>
          <p:cNvSpPr/>
          <p:nvPr/>
        </p:nvSpPr>
        <p:spPr>
          <a:xfrm>
            <a:off x="33274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FF92C6-50C0-175E-E91D-055569010B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757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once</a:t>
            </a:r>
          </a:p>
        </p:txBody>
      </p:sp>
      <p:sp>
        <p:nvSpPr>
          <p:cNvPr id="6" name="Rectangle 5">
            <a:extLst>
              <a:ext uri="{FF2B5EF4-FFF2-40B4-BE49-F238E27FC236}">
                <a16:creationId xmlns:a16="http://schemas.microsoft.com/office/drawing/2014/main" id="{8FA536D2-E9BE-FB48-923C-9C4AD3A390F6}"/>
              </a:ext>
            </a:extLst>
          </p:cNvPr>
          <p:cNvSpPr/>
          <p:nvPr/>
        </p:nvSpPr>
        <p:spPr>
          <a:xfrm>
            <a:off x="385314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DDC7F6D-E885-924B-A82B-A7CEB5BDD93A}"/>
              </a:ext>
            </a:extLst>
          </p:cNvPr>
          <p:cNvSpPr/>
          <p:nvPr/>
        </p:nvSpPr>
        <p:spPr>
          <a:xfrm>
            <a:off x="2798625" y="410079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802E8-AEAE-17F6-F45D-84F2123C8C65}"/>
              </a:ext>
            </a:extLst>
          </p:cNvPr>
          <p:cNvCxnSpPr>
            <a:cxnSpLocks/>
          </p:cNvCxnSpPr>
          <p:nvPr/>
        </p:nvCxnSpPr>
        <p:spPr>
          <a:xfrm>
            <a:off x="4731493" y="3929332"/>
            <a:ext cx="168195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8CBD8-B08B-4685-F73C-040BCFC4B3DB}"/>
              </a:ext>
            </a:extLst>
          </p:cNvPr>
          <p:cNvSpPr/>
          <p:nvPr/>
        </p:nvSpPr>
        <p:spPr>
          <a:xfrm>
            <a:off x="525243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D4D551-727F-C50D-DD2E-9017A74023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59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two</a:t>
            </a:r>
          </a:p>
        </p:txBody>
      </p:sp>
      <p:sp>
        <p:nvSpPr>
          <p:cNvPr id="2" name="Rectangle 1">
            <a:extLst>
              <a:ext uri="{FF2B5EF4-FFF2-40B4-BE49-F238E27FC236}">
                <a16:creationId xmlns:a16="http://schemas.microsoft.com/office/drawing/2014/main" id="{4AF847E3-A911-4C0F-B6A2-9334BB260FA4}"/>
              </a:ext>
            </a:extLst>
          </p:cNvPr>
          <p:cNvSpPr/>
          <p:nvPr/>
        </p:nvSpPr>
        <p:spPr>
          <a:xfrm>
            <a:off x="3252491" y="411514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55059DA1-F497-DA47-AE10-2D0004F23DF9}"/>
              </a:ext>
            </a:extLst>
          </p:cNvPr>
          <p:cNvSpPr/>
          <p:nvPr/>
        </p:nvSpPr>
        <p:spPr>
          <a:xfrm>
            <a:off x="4041619"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FF82C887-4D6C-6D5D-5AE2-BD3D2484000E}"/>
              </a:ext>
            </a:extLst>
          </p:cNvPr>
          <p:cNvSpPr/>
          <p:nvPr/>
        </p:nvSpPr>
        <p:spPr>
          <a:xfrm>
            <a:off x="5095533"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6356DC-7C7A-251B-E004-9DDD23B266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2040034E-CCBB-04E9-CE2C-88AA4C768378}"/>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01550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does</a:t>
            </a:r>
          </a:p>
        </p:txBody>
      </p:sp>
      <p:sp>
        <p:nvSpPr>
          <p:cNvPr id="2" name="Rectangle 1">
            <a:extLst>
              <a:ext uri="{FF2B5EF4-FFF2-40B4-BE49-F238E27FC236}">
                <a16:creationId xmlns:a16="http://schemas.microsoft.com/office/drawing/2014/main" id="{4AF847E3-A911-4C0F-B6A2-9334BB260FA4}"/>
              </a:ext>
            </a:extLst>
          </p:cNvPr>
          <p:cNvSpPr/>
          <p:nvPr/>
        </p:nvSpPr>
        <p:spPr>
          <a:xfrm>
            <a:off x="3034893" y="412614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8970AE1C-89C3-094B-A414-FD7A83CE9E83}"/>
              </a:ext>
            </a:extLst>
          </p:cNvPr>
          <p:cNvSpPr/>
          <p:nvPr/>
        </p:nvSpPr>
        <p:spPr>
          <a:xfrm>
            <a:off x="4045843" y="4126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99B2ADE-AA92-AB46-B9E8-A597D24E5DA6}"/>
              </a:ext>
            </a:extLst>
          </p:cNvPr>
          <p:cNvCxnSpPr>
            <a:cxnSpLocks/>
          </p:cNvCxnSpPr>
          <p:nvPr/>
        </p:nvCxnSpPr>
        <p:spPr>
          <a:xfrm>
            <a:off x="4915111" y="3758055"/>
            <a:ext cx="164989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E482BFE3-7542-7F40-B4ED-1A8E76224DF4}"/>
              </a:ext>
            </a:extLst>
          </p:cNvPr>
          <p:cNvSpPr/>
          <p:nvPr/>
        </p:nvSpPr>
        <p:spPr>
          <a:xfrm>
            <a:off x="5355342" y="41261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EC6ABC-46DA-F225-6E8D-459F65FB24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A87DE3D6-20A1-5185-FC58-EC25024432DB}"/>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99196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has to scrub the two dishes.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6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Which one of the buses is mine?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1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Does Phil have glasses?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7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Two Foxes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Alex lives in a home close to the lake. Two foxes live in a den next to him. Alex likes to see the foxes in the bushes by their den. Alex is nice to the foxes. When Alex goes for walks, he brings boxes of snacks for the foxes.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Alex loves when the foxes munch on the snacks. The foxes like Alex so much, they give him kisses. Alex wishes he could see the foxes all the time. But they like to spend lots of time in their den.</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6159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1407</TotalTime>
  <Words>1045</Words>
  <Application>Microsoft Macintosh PowerPoint</Application>
  <PresentationFormat>On-screen Show (4:3)</PresentationFormat>
  <Paragraphs>198</Paragraphs>
  <Slides>83</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2022-07-31T14:13:55Z</dcterms:modified>
</cp:coreProperties>
</file>