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2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223" r:id="rId11"/>
    <p:sldId id="4224" r:id="rId12"/>
    <p:sldId id="4225" r:id="rId13"/>
    <p:sldId id="4241" r:id="rId14"/>
    <p:sldId id="4242" r:id="rId15"/>
    <p:sldId id="4226" r:id="rId16"/>
    <p:sldId id="4227" r:id="rId17"/>
    <p:sldId id="4228" r:id="rId18"/>
    <p:sldId id="4229" r:id="rId19"/>
    <p:sldId id="4230" r:id="rId20"/>
    <p:sldId id="4231" r:id="rId21"/>
    <p:sldId id="4232" r:id="rId22"/>
    <p:sldId id="4233" r:id="rId23"/>
    <p:sldId id="4234" r:id="rId24"/>
    <p:sldId id="4235" r:id="rId25"/>
    <p:sldId id="4236" r:id="rId26"/>
    <p:sldId id="4237" r:id="rId27"/>
    <p:sldId id="4238" r:id="rId28"/>
    <p:sldId id="2242" r:id="rId29"/>
    <p:sldId id="2200" r:id="rId30"/>
    <p:sldId id="2201" r:id="rId31"/>
    <p:sldId id="2243" r:id="rId32"/>
    <p:sldId id="2202" r:id="rId33"/>
    <p:sldId id="2244" r:id="rId34"/>
    <p:sldId id="2203" r:id="rId35"/>
    <p:sldId id="2890" r:id="rId36"/>
    <p:sldId id="2891" r:id="rId37"/>
    <p:sldId id="2892" r:id="rId38"/>
    <p:sldId id="2893" r:id="rId39"/>
    <p:sldId id="4160" r:id="rId40"/>
    <p:sldId id="2895" r:id="rId41"/>
    <p:sldId id="2896" r:id="rId42"/>
    <p:sldId id="2897" r:id="rId43"/>
    <p:sldId id="2654" r:id="rId44"/>
    <p:sldId id="2899" r:id="rId45"/>
    <p:sldId id="2900" r:id="rId46"/>
    <p:sldId id="2901" r:id="rId47"/>
    <p:sldId id="2853" r:id="rId48"/>
    <p:sldId id="2903" r:id="rId49"/>
    <p:sldId id="2904" r:id="rId50"/>
    <p:sldId id="2905" r:id="rId51"/>
    <p:sldId id="2906" r:id="rId52"/>
    <p:sldId id="4276" r:id="rId53"/>
    <p:sldId id="2910" r:id="rId54"/>
    <p:sldId id="2915" r:id="rId55"/>
    <p:sldId id="2914" r:id="rId56"/>
    <p:sldId id="4277" r:id="rId57"/>
    <p:sldId id="2919" r:id="rId58"/>
    <p:sldId id="2917" r:id="rId59"/>
    <p:sldId id="2918" r:id="rId60"/>
    <p:sldId id="2920" r:id="rId61"/>
    <p:sldId id="2921" r:id="rId62"/>
    <p:sldId id="2922" r:id="rId63"/>
    <p:sldId id="2923" r:id="rId64"/>
    <p:sldId id="2924" r:id="rId65"/>
    <p:sldId id="2925" r:id="rId66"/>
    <p:sldId id="2926" r:id="rId67"/>
    <p:sldId id="2927" r:id="rId68"/>
    <p:sldId id="3394" r:id="rId69"/>
    <p:sldId id="3127" r:id="rId70"/>
    <p:sldId id="3128" r:id="rId71"/>
    <p:sldId id="3129" r:id="rId72"/>
    <p:sldId id="2213" r:id="rId73"/>
    <p:sldId id="2214" r:id="rId74"/>
    <p:sldId id="2245" r:id="rId75"/>
    <p:sldId id="2216" r:id="rId76"/>
    <p:sldId id="2250" r:id="rId77"/>
    <p:sldId id="2217" r:id="rId78"/>
    <p:sldId id="368" r:id="rId79"/>
    <p:sldId id="4278" r:id="rId80"/>
    <p:sldId id="4279" r:id="rId81"/>
    <p:sldId id="4280" r:id="rId82"/>
    <p:sldId id="4282" r:id="rId83"/>
    <p:sldId id="4283" r:id="rId84"/>
    <p:sldId id="4285" r:id="rId85"/>
    <p:sldId id="4286" r:id="rId86"/>
    <p:sldId id="4287" r:id="rId87"/>
    <p:sldId id="4311" r:id="rId88"/>
    <p:sldId id="4290" r:id="rId89"/>
    <p:sldId id="4291" r:id="rId90"/>
    <p:sldId id="4293" r:id="rId91"/>
    <p:sldId id="4295" r:id="rId92"/>
    <p:sldId id="4296" r:id="rId93"/>
    <p:sldId id="4297" r:id="rId94"/>
    <p:sldId id="4298" r:id="rId95"/>
    <p:sldId id="4299" r:id="rId96"/>
    <p:sldId id="4300" r:id="rId97"/>
    <p:sldId id="2341" r:id="rId98"/>
    <p:sldId id="2221" r:id="rId99"/>
    <p:sldId id="2222" r:id="rId100"/>
    <p:sldId id="2224" r:id="rId101"/>
    <p:sldId id="2226" r:id="rId102"/>
    <p:sldId id="2227" r:id="rId103"/>
    <p:sldId id="857" r:id="rId104"/>
    <p:sldId id="2122" r:id="rId105"/>
    <p:sldId id="2123" r:id="rId106"/>
    <p:sldId id="860" r:id="rId107"/>
    <p:sldId id="863" r:id="rId108"/>
    <p:sldId id="2228" r:id="rId109"/>
    <p:sldId id="2223" r:id="rId110"/>
    <p:sldId id="2230" r:id="rId111"/>
    <p:sldId id="2463" r:id="rId112"/>
    <p:sldId id="2464" r:id="rId113"/>
    <p:sldId id="2465" r:id="rId114"/>
    <p:sldId id="2234" r:id="rId115"/>
    <p:sldId id="2235" r:id="rId116"/>
    <p:sldId id="2158" r:id="rId117"/>
    <p:sldId id="2159" r:id="rId118"/>
    <p:sldId id="2225" r:id="rId119"/>
    <p:sldId id="2236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449"/>
    <p:restoredTop sz="78720"/>
  </p:normalViewPr>
  <p:slideViewPr>
    <p:cSldViewPr snapToGrid="0" snapToObjects="1">
      <p:cViewPr varScale="1">
        <p:scale>
          <a:sx n="83" d="100"/>
          <a:sy n="83" d="100"/>
        </p:scale>
        <p:origin x="2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90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86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4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72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0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29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63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434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60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7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77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509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31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219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62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698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41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071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236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7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2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9427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771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89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70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362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51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854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920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912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58-59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_CE /s/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32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36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1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22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0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4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7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0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53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43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120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51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3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2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3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2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8/11/22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8/11/22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2525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51C1F5E-32DD-4641-BF47-BB1E0A94A854}"/>
              </a:ext>
            </a:extLst>
          </p:cNvPr>
          <p:cNvSpPr/>
          <p:nvPr/>
        </p:nvSpPr>
        <p:spPr>
          <a:xfrm>
            <a:off x="518775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F1474-218A-8D40-0A83-517A0F8AA56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68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3792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he gave Jane one white rose.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Should Steve bake the cake at home?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7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Luke could not make them smile once.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 Cake for Tess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Niles and Blake want to bake a cake for Tess. Tess is their big sis. She will be a bride, so they want to bake a white cake. Niles and Blake mix the cake while Dad gets one pan. The mix goes, Drip! Drip! into the pan.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ask Dad for help with the stove. The cake bakes for a long time. Next the cake goes on a glass plate. “The cake looks so cute. I want to take a bite!” says Niles. “We can not take a bite. This cake is for Tess!” says Blake.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79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5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781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479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356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63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282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07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190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10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917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765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57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518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9844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68293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2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8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E8824-2736-A47F-BCD8-50D4D647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92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3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8CE3C-403D-60B1-E0EE-7F115410A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1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30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456529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381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2D8059-0906-F581-944A-380588BE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439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1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873684-B170-F46B-34FF-0558527D9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73" y="4300035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31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7100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12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9E3CC5C-AD51-5853-4A5E-7B69CCC3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1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1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2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54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64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83189A-8A90-5315-8FD3-0DA8FE4A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35" y="4343400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78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9AA61-CC74-92A8-20F7-EEA0A036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0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4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310A00-BFF2-F448-8C15-D3BAFD59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5" y="861006"/>
            <a:ext cx="2769021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15221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4BB401-B135-1C2A-4656-3AC78C11C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41" y="4147340"/>
            <a:ext cx="510982" cy="5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C609F8-B0A5-402C-3716-A4820221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522" y="4269514"/>
            <a:ext cx="489710" cy="5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4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F35A90-447B-527B-077C-25957577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4329148"/>
            <a:ext cx="968331" cy="9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8C67B-504D-DD86-4667-32B8E61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542483" y="4248535"/>
            <a:ext cx="494124" cy="101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1352489-D4B4-AA37-6399-DE625C41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91" y="4329148"/>
            <a:ext cx="792779" cy="7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F1DE96-4938-53E3-4A72-FC5BBC00A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286" y="4329149"/>
            <a:ext cx="806783" cy="86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45CB9-1DFA-B57B-99DC-6DB07B095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55" y="4329148"/>
            <a:ext cx="1226469" cy="10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2A5025-5001-A679-A472-08747DFD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274" y="450148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5CE0C8-6FBF-EB02-4B15-0FEC2A36A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028" y="4314896"/>
            <a:ext cx="550079" cy="10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D71370-F500-9F65-0047-0C97B30CB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245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4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279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6;p36">
            <a:extLst>
              <a:ext uri="{FF2B5EF4-FFF2-40B4-BE49-F238E27FC236}">
                <a16:creationId xmlns:a16="http://schemas.microsoft.com/office/drawing/2014/main" id="{874B8589-A8B7-654D-43DF-58F152C3BA1E}"/>
              </a:ext>
            </a:extLst>
          </p:cNvPr>
          <p:cNvSpPr txBox="1"/>
          <p:nvPr/>
        </p:nvSpPr>
        <p:spPr>
          <a:xfrm>
            <a:off x="373551" y="1948974"/>
            <a:ext cx="386957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made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648;p36">
            <a:extLst>
              <a:ext uri="{FF2B5EF4-FFF2-40B4-BE49-F238E27FC236}">
                <a16:creationId xmlns:a16="http://schemas.microsoft.com/office/drawing/2014/main" id="{671EE438-B334-A145-6501-028EFD4EABA7}"/>
              </a:ext>
            </a:extLst>
          </p:cNvPr>
          <p:cNvSpPr txBox="1"/>
          <p:nvPr/>
        </p:nvSpPr>
        <p:spPr>
          <a:xfrm>
            <a:off x="5214848" y="1948974"/>
            <a:ext cx="3571965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bone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0;p36">
            <a:extLst>
              <a:ext uri="{FF2B5EF4-FFF2-40B4-BE49-F238E27FC236}">
                <a16:creationId xmlns:a16="http://schemas.microsoft.com/office/drawing/2014/main" id="{69451044-DBBA-69AC-D381-07B6451F2CD2}"/>
              </a:ext>
            </a:extLst>
          </p:cNvPr>
          <p:cNvSpPr txBox="1"/>
          <p:nvPr/>
        </p:nvSpPr>
        <p:spPr>
          <a:xfrm>
            <a:off x="2637213" y="4168102"/>
            <a:ext cx="386957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cube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52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name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55856" y="1799349"/>
            <a:ext cx="341295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drove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6698" y="5015933"/>
            <a:ext cx="3382878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44245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shines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9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eve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12956" y="3417785"/>
            <a:ext cx="345662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59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VCe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Review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338576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8353B1-B695-927A-E854-675D8C91A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56" y="3429000"/>
            <a:ext cx="2441888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01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3469D-6277-1FCB-9E28-324CAE8A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178" y="4329148"/>
            <a:ext cx="864223" cy="10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7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E9C51-3930-77DB-3749-1B107D992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884200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183256" y="45641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a_e</a:t>
            </a:r>
          </a:p>
        </p:txBody>
      </p:sp>
    </p:spTree>
    <p:extLst>
      <p:ext uri="{BB962C8B-B14F-4D97-AF65-F5344CB8AC3E}">
        <p14:creationId xmlns:p14="http://schemas.microsoft.com/office/powerpoint/2010/main" val="28322627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876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21BDDF-1E5C-C852-6274-22CBE349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15478" y="4163205"/>
            <a:ext cx="596040" cy="12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33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28420339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C5BA8-53C0-17A7-6D5C-AD834B48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451" y="3429000"/>
            <a:ext cx="3011098" cy="32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7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o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2BC19D-8560-D7AA-0FC2-44D853DD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50" y="4314896"/>
            <a:ext cx="929079" cy="9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4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68687" y="44687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o_e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2C21B-12FE-3B27-5F74-ED5E05AE0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8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10055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C921A-3D78-61F7-8D75-6B23B398B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1" y="3903155"/>
            <a:ext cx="2832758" cy="22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62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65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endParaRPr kumimoji="0" lang="en-US" altLang="en-US" sz="1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70325-22B9-BFED-DF6E-D76DD95AE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547" y="4343400"/>
            <a:ext cx="820031" cy="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8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6351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46CF9-D3AA-0C3A-12A1-56704E1F3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D1B294-C751-74EC-3AE2-2FDC84C85BE2}"/>
              </a:ext>
            </a:extLst>
          </p:cNvPr>
          <p:cNvSpPr txBox="1"/>
          <p:nvPr/>
        </p:nvSpPr>
        <p:spPr>
          <a:xfrm>
            <a:off x="3180536" y="447322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34875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15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6775C-6AB7-C62C-2CD0-565605E769EB}"/>
              </a:ext>
            </a:extLst>
          </p:cNvPr>
          <p:cNvCxnSpPr>
            <a:cxnSpLocks/>
          </p:cNvCxnSpPr>
          <p:nvPr/>
        </p:nvCxnSpPr>
        <p:spPr>
          <a:xfrm>
            <a:off x="195653" y="4077361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>
            <a:extLst>
              <a:ext uri="{FF2B5EF4-FFF2-40B4-BE49-F238E27FC236}">
                <a16:creationId xmlns:a16="http://schemas.microsoft.com/office/drawing/2014/main" id="{459AAF91-F9DF-005E-B046-8650E0ED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22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83189A-8A90-5315-8FD3-0DA8FE4A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135" y="4343400"/>
            <a:ext cx="783273" cy="11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37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7848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695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4373216" y="1519922"/>
            <a:ext cx="3774180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A7B558-FCD1-BAB2-FAA6-6720883DEF86}"/>
              </a:ext>
            </a:extLst>
          </p:cNvPr>
          <p:cNvCxnSpPr>
            <a:cxnSpLocks/>
          </p:cNvCxnSpPr>
          <p:nvPr/>
        </p:nvCxnSpPr>
        <p:spPr>
          <a:xfrm>
            <a:off x="1978066" y="407073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C914B-D371-2BF8-8BE4-59F20AD36ADF}"/>
              </a:ext>
            </a:extLst>
          </p:cNvPr>
          <p:cNvCxnSpPr>
            <a:cxnSpLocks/>
          </p:cNvCxnSpPr>
          <p:nvPr/>
        </p:nvCxnSpPr>
        <p:spPr>
          <a:xfrm>
            <a:off x="3794760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7411FC-AAF0-BAF2-56A7-CF6CD2B94398}"/>
              </a:ext>
            </a:extLst>
          </p:cNvPr>
          <p:cNvCxnSpPr>
            <a:cxnSpLocks/>
          </p:cNvCxnSpPr>
          <p:nvPr/>
        </p:nvCxnSpPr>
        <p:spPr>
          <a:xfrm>
            <a:off x="5551786" y="4054294"/>
            <a:ext cx="15544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687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99AA61-CC74-92A8-20F7-EEA0A036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40" y="4224172"/>
            <a:ext cx="1211755" cy="60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269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6DDE99-C1E9-7F35-5B2A-2B3EEB00E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05" y="861006"/>
            <a:ext cx="2769021" cy="3674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3293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" name="Arrow: U-Turn 3">
            <a:extLst>
              <a:ext uri="{FF2B5EF4-FFF2-40B4-BE49-F238E27FC236}">
                <a16:creationId xmlns:a16="http://schemas.microsoft.com/office/drawing/2014/main" id="{2E79B31A-DACF-3FFF-902D-DC9F8BA27A37}"/>
              </a:ext>
            </a:extLst>
          </p:cNvPr>
          <p:cNvSpPr/>
          <p:nvPr/>
        </p:nvSpPr>
        <p:spPr>
          <a:xfrm flipH="1">
            <a:off x="3432132" y="1519922"/>
            <a:ext cx="4715264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444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cute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time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22256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same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here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830286" y="4968928"/>
            <a:ext cx="379911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phone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4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964</TotalTime>
  <Words>999</Words>
  <Application>Microsoft Macintosh PowerPoint</Application>
  <PresentationFormat>On-screen Show (4:3)</PresentationFormat>
  <Paragraphs>295</Paragraphs>
  <Slides>118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2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41</cp:revision>
  <dcterms:created xsi:type="dcterms:W3CDTF">2022-06-06T14:24:31Z</dcterms:created>
  <dcterms:modified xsi:type="dcterms:W3CDTF">2022-08-11T16:16:11Z</dcterms:modified>
</cp:coreProperties>
</file>