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49" r:id="rId10"/>
    <p:sldId id="3772" r:id="rId11"/>
    <p:sldId id="3750" r:id="rId12"/>
    <p:sldId id="3751" r:id="rId13"/>
    <p:sldId id="3752" r:id="rId14"/>
    <p:sldId id="3753" r:id="rId15"/>
    <p:sldId id="3754" r:id="rId16"/>
    <p:sldId id="3755" r:id="rId17"/>
    <p:sldId id="3756" r:id="rId18"/>
    <p:sldId id="3757" r:id="rId19"/>
    <p:sldId id="3758" r:id="rId20"/>
    <p:sldId id="3759" r:id="rId21"/>
    <p:sldId id="3760" r:id="rId22"/>
    <p:sldId id="3761" r:id="rId23"/>
    <p:sldId id="3762" r:id="rId24"/>
    <p:sldId id="3763" r:id="rId25"/>
    <p:sldId id="3764" r:id="rId26"/>
    <p:sldId id="3765" r:id="rId27"/>
    <p:sldId id="3766" r:id="rId28"/>
    <p:sldId id="3767" r:id="rId29"/>
    <p:sldId id="3768" r:id="rId30"/>
    <p:sldId id="3769" r:id="rId31"/>
    <p:sldId id="3770" r:id="rId32"/>
    <p:sldId id="3771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99" r:id="rId41"/>
    <p:sldId id="2500" r:id="rId42"/>
    <p:sldId id="2501" r:id="rId43"/>
    <p:sldId id="342" r:id="rId44"/>
    <p:sldId id="3374" r:id="rId45"/>
    <p:sldId id="3375" r:id="rId46"/>
    <p:sldId id="3262" r:id="rId47"/>
    <p:sldId id="3054" r:id="rId48"/>
    <p:sldId id="3055" r:id="rId49"/>
    <p:sldId id="3056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3773" r:id="rId58"/>
    <p:sldId id="3774" r:id="rId59"/>
    <p:sldId id="3775" r:id="rId60"/>
    <p:sldId id="3776" r:id="rId61"/>
    <p:sldId id="3779" r:id="rId62"/>
    <p:sldId id="2317" r:id="rId63"/>
    <p:sldId id="2221" r:id="rId64"/>
    <p:sldId id="2222" r:id="rId65"/>
    <p:sldId id="2224" r:id="rId66"/>
    <p:sldId id="2226" r:id="rId67"/>
    <p:sldId id="2227" r:id="rId68"/>
    <p:sldId id="2109" r:id="rId69"/>
    <p:sldId id="2111" r:id="rId70"/>
    <p:sldId id="806" r:id="rId71"/>
    <p:sldId id="809" r:id="rId72"/>
    <p:sldId id="2228" r:id="rId73"/>
    <p:sldId id="2223" r:id="rId74"/>
    <p:sldId id="2230" r:id="rId75"/>
    <p:sldId id="2395" r:id="rId76"/>
    <p:sldId id="2394" r:id="rId77"/>
    <p:sldId id="2333" r:id="rId78"/>
    <p:sldId id="2234" r:id="rId79"/>
    <p:sldId id="2235" r:id="rId80"/>
    <p:sldId id="2132" r:id="rId81"/>
    <p:sldId id="2163" r:id="rId82"/>
    <p:sldId id="3781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20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3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1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898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27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1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29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3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6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80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95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972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42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47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54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33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32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44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768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77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88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68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509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841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00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4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7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685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019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2289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4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4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E8AEE30-4BBD-1BB9-2B3E-95E5E82D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6" b="27394"/>
          <a:stretch/>
        </p:blipFill>
        <p:spPr>
          <a:xfrm>
            <a:off x="13648" y="928048"/>
            <a:ext cx="9130352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2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sun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5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642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3679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86832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6364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78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us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the pigs in the mud?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bug in the tub!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mug was on the book.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9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 and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are buds.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have lots of fun.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runs in the sun.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 digs in the mud.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2708" y="867317"/>
            <a:ext cx="7511482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are hot and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 must stop.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must get in the tub.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2708" y="867317"/>
            <a:ext cx="7511482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buds have fun in the suds.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 did not stop!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08507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5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715</Words>
  <Application>Microsoft Macintosh PowerPoint</Application>
  <PresentationFormat>On-screen Show (4:3)</PresentationFormat>
  <Paragraphs>160</Paragraphs>
  <Slides>84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2022-08-01T03:48:48Z</dcterms:modified>
</cp:coreProperties>
</file>